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301" r:id="rId2"/>
    <p:sldId id="258" r:id="rId3"/>
    <p:sldId id="278" r:id="rId4"/>
    <p:sldId id="267" r:id="rId5"/>
    <p:sldId id="266" r:id="rId6"/>
    <p:sldId id="268" r:id="rId7"/>
    <p:sldId id="260" r:id="rId8"/>
    <p:sldId id="269" r:id="rId9"/>
    <p:sldId id="295" r:id="rId10"/>
    <p:sldId id="270" r:id="rId11"/>
    <p:sldId id="279" r:id="rId12"/>
    <p:sldId id="259" r:id="rId13"/>
    <p:sldId id="271" r:id="rId14"/>
    <p:sldId id="264" r:id="rId15"/>
    <p:sldId id="265" r:id="rId16"/>
    <p:sldId id="284" r:id="rId17"/>
    <p:sldId id="296" r:id="rId18"/>
    <p:sldId id="272" r:id="rId19"/>
    <p:sldId id="276" r:id="rId20"/>
    <p:sldId id="274" r:id="rId21"/>
    <p:sldId id="282" r:id="rId22"/>
    <p:sldId id="275" r:id="rId23"/>
    <p:sldId id="277" r:id="rId24"/>
    <p:sldId id="292" r:id="rId25"/>
    <p:sldId id="285" r:id="rId26"/>
    <p:sldId id="297" r:id="rId27"/>
    <p:sldId id="299" r:id="rId28"/>
    <p:sldId id="298" r:id="rId29"/>
    <p:sldId id="286" r:id="rId30"/>
    <p:sldId id="262" r:id="rId31"/>
    <p:sldId id="289" r:id="rId32"/>
    <p:sldId id="283" r:id="rId33"/>
    <p:sldId id="290" r:id="rId34"/>
    <p:sldId id="293" r:id="rId35"/>
    <p:sldId id="294" r:id="rId36"/>
    <p:sldId id="300" r:id="rId37"/>
    <p:sldId id="281" r:id="rId38"/>
    <p:sldId id="280" r:id="rId39"/>
    <p:sldId id="261" r:id="rId40"/>
  </p:sldIdLst>
  <p:sldSz cx="16257588" cy="9144000"/>
  <p:notesSz cx="6858000" cy="9144000"/>
  <p:defaultTextStyle>
    <a:defPPr>
      <a:defRPr lang="en-US"/>
    </a:defPPr>
    <a:lvl1pPr marL="0" algn="l" defTabSz="781583" rtl="0" eaLnBrk="1" latinLnBrk="0" hangingPunct="1">
      <a:defRPr sz="3100" kern="1200">
        <a:solidFill>
          <a:schemeClr val="tx1"/>
        </a:solidFill>
        <a:latin typeface="+mn-lt"/>
        <a:ea typeface="+mn-ea"/>
        <a:cs typeface="+mn-cs"/>
      </a:defRPr>
    </a:lvl1pPr>
    <a:lvl2pPr marL="781583" algn="l" defTabSz="781583" rtl="0" eaLnBrk="1" latinLnBrk="0" hangingPunct="1">
      <a:defRPr sz="3100" kern="1200">
        <a:solidFill>
          <a:schemeClr val="tx1"/>
        </a:solidFill>
        <a:latin typeface="+mn-lt"/>
        <a:ea typeface="+mn-ea"/>
        <a:cs typeface="+mn-cs"/>
      </a:defRPr>
    </a:lvl2pPr>
    <a:lvl3pPr marL="1563167" algn="l" defTabSz="781583" rtl="0" eaLnBrk="1" latinLnBrk="0" hangingPunct="1">
      <a:defRPr sz="3100" kern="1200">
        <a:solidFill>
          <a:schemeClr val="tx1"/>
        </a:solidFill>
        <a:latin typeface="+mn-lt"/>
        <a:ea typeface="+mn-ea"/>
        <a:cs typeface="+mn-cs"/>
      </a:defRPr>
    </a:lvl3pPr>
    <a:lvl4pPr marL="2344750" algn="l" defTabSz="781583" rtl="0" eaLnBrk="1" latinLnBrk="0" hangingPunct="1">
      <a:defRPr sz="3100" kern="1200">
        <a:solidFill>
          <a:schemeClr val="tx1"/>
        </a:solidFill>
        <a:latin typeface="+mn-lt"/>
        <a:ea typeface="+mn-ea"/>
        <a:cs typeface="+mn-cs"/>
      </a:defRPr>
    </a:lvl4pPr>
    <a:lvl5pPr marL="3126334" algn="l" defTabSz="781583" rtl="0" eaLnBrk="1" latinLnBrk="0" hangingPunct="1">
      <a:defRPr sz="3100" kern="1200">
        <a:solidFill>
          <a:schemeClr val="tx1"/>
        </a:solidFill>
        <a:latin typeface="+mn-lt"/>
        <a:ea typeface="+mn-ea"/>
        <a:cs typeface="+mn-cs"/>
      </a:defRPr>
    </a:lvl5pPr>
    <a:lvl6pPr marL="3907917" algn="l" defTabSz="781583" rtl="0" eaLnBrk="1" latinLnBrk="0" hangingPunct="1">
      <a:defRPr sz="3100" kern="1200">
        <a:solidFill>
          <a:schemeClr val="tx1"/>
        </a:solidFill>
        <a:latin typeface="+mn-lt"/>
        <a:ea typeface="+mn-ea"/>
        <a:cs typeface="+mn-cs"/>
      </a:defRPr>
    </a:lvl6pPr>
    <a:lvl7pPr marL="4689500" algn="l" defTabSz="781583" rtl="0" eaLnBrk="1" latinLnBrk="0" hangingPunct="1">
      <a:defRPr sz="3100" kern="1200">
        <a:solidFill>
          <a:schemeClr val="tx1"/>
        </a:solidFill>
        <a:latin typeface="+mn-lt"/>
        <a:ea typeface="+mn-ea"/>
        <a:cs typeface="+mn-cs"/>
      </a:defRPr>
    </a:lvl7pPr>
    <a:lvl8pPr marL="5471084" algn="l" defTabSz="781583" rtl="0" eaLnBrk="1" latinLnBrk="0" hangingPunct="1">
      <a:defRPr sz="3100" kern="1200">
        <a:solidFill>
          <a:schemeClr val="tx1"/>
        </a:solidFill>
        <a:latin typeface="+mn-lt"/>
        <a:ea typeface="+mn-ea"/>
        <a:cs typeface="+mn-cs"/>
      </a:defRPr>
    </a:lvl8pPr>
    <a:lvl9pPr marL="6252667" algn="l" defTabSz="781583" rtl="0" eaLnBrk="1" latinLnBrk="0" hangingPunct="1">
      <a:defRPr sz="3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FFFF"/>
    <a:srgbClr val="0058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84" autoAdjust="0"/>
    <p:restoredTop sz="90781" autoAdjust="0"/>
  </p:normalViewPr>
  <p:slideViewPr>
    <p:cSldViewPr snapToGrid="0" snapToObjects="1">
      <p:cViewPr varScale="1">
        <p:scale>
          <a:sx n="46" d="100"/>
          <a:sy n="46" d="100"/>
        </p:scale>
        <p:origin x="-108" y="-126"/>
      </p:cViewPr>
      <p:guideLst>
        <p:guide orient="horz" pos="2880"/>
        <p:guide pos="5121"/>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463A84-E221-4BA6-944A-1239D3F6FB09}" type="datetimeFigureOut">
              <a:rPr lang="en-US" smtClean="0"/>
              <a:t>10/15/2012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EC609E-8F89-4287-B1A6-281D17DB5CCF}" type="slidenum">
              <a:rPr lang="en-US" smtClean="0"/>
              <a:t>‹#›</a:t>
            </a:fld>
            <a:endParaRPr lang="en-US"/>
          </a:p>
        </p:txBody>
      </p:sp>
    </p:spTree>
    <p:extLst>
      <p:ext uri="{BB962C8B-B14F-4D97-AF65-F5344CB8AC3E}">
        <p14:creationId xmlns:p14="http://schemas.microsoft.com/office/powerpoint/2010/main" val="3002912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EC609E-8F89-4287-B1A6-281D17DB5CCF}" type="slidenum">
              <a:rPr lang="en-US" smtClean="0"/>
              <a:t>2</a:t>
            </a:fld>
            <a:endParaRPr lang="en-US"/>
          </a:p>
        </p:txBody>
      </p:sp>
    </p:spTree>
    <p:extLst>
      <p:ext uri="{BB962C8B-B14F-4D97-AF65-F5344CB8AC3E}">
        <p14:creationId xmlns:p14="http://schemas.microsoft.com/office/powerpoint/2010/main" val="4002654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seriously, don’t worry.  Just try.</a:t>
            </a:r>
            <a:endParaRPr lang="en-US" dirty="0"/>
          </a:p>
        </p:txBody>
      </p:sp>
      <p:sp>
        <p:nvSpPr>
          <p:cNvPr id="4" name="Slide Number Placeholder 3"/>
          <p:cNvSpPr>
            <a:spLocks noGrp="1"/>
          </p:cNvSpPr>
          <p:nvPr>
            <p:ph type="sldNum" sz="quarter" idx="10"/>
          </p:nvPr>
        </p:nvSpPr>
        <p:spPr/>
        <p:txBody>
          <a:bodyPr/>
          <a:lstStyle/>
          <a:p>
            <a:fld id="{E7EC609E-8F89-4287-B1A6-281D17DB5CCF}" type="slidenum">
              <a:rPr lang="en-US" smtClean="0"/>
              <a:t>34</a:t>
            </a:fld>
            <a:endParaRPr lang="en-US"/>
          </a:p>
        </p:txBody>
      </p:sp>
    </p:spTree>
    <p:extLst>
      <p:ext uri="{BB962C8B-B14F-4D97-AF65-F5344CB8AC3E}">
        <p14:creationId xmlns:p14="http://schemas.microsoft.com/office/powerpoint/2010/main" val="2357746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Basically, the more you focus in on the sessions the more you’ll get out of them.</a:t>
            </a:r>
          </a:p>
          <a:p>
            <a:endParaRPr lang="en-US" dirty="0"/>
          </a:p>
        </p:txBody>
      </p:sp>
      <p:sp>
        <p:nvSpPr>
          <p:cNvPr id="4" name="Slide Number Placeholder 3"/>
          <p:cNvSpPr>
            <a:spLocks noGrp="1"/>
          </p:cNvSpPr>
          <p:nvPr>
            <p:ph type="sldNum" sz="quarter" idx="10"/>
          </p:nvPr>
        </p:nvSpPr>
        <p:spPr/>
        <p:txBody>
          <a:bodyPr/>
          <a:lstStyle/>
          <a:p>
            <a:fld id="{E7EC609E-8F89-4287-B1A6-281D17DB5CCF}" type="slidenum">
              <a:rPr lang="en-US" smtClean="0"/>
              <a:t>7</a:t>
            </a:fld>
            <a:endParaRPr lang="en-US"/>
          </a:p>
        </p:txBody>
      </p:sp>
    </p:spTree>
    <p:extLst>
      <p:ext uri="{BB962C8B-B14F-4D97-AF65-F5344CB8AC3E}">
        <p14:creationId xmlns:p14="http://schemas.microsoft.com/office/powerpoint/2010/main" val="1514002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EC609E-8F89-4287-B1A6-281D17DB5CCF}" type="slidenum">
              <a:rPr lang="en-US" smtClean="0"/>
              <a:t>11</a:t>
            </a:fld>
            <a:endParaRPr lang="en-US"/>
          </a:p>
        </p:txBody>
      </p:sp>
    </p:spTree>
    <p:extLst>
      <p:ext uri="{BB962C8B-B14F-4D97-AF65-F5344CB8AC3E}">
        <p14:creationId xmlns:p14="http://schemas.microsoft.com/office/powerpoint/2010/main" val="3521753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doing my</a:t>
            </a:r>
            <a:r>
              <a:rPr lang="en-US" baseline="0" dirty="0" smtClean="0"/>
              <a:t> prep for this session I discovered something called “the Burning Man” or Burning Man Project.  Although there are some clear similarities, we are in no way affiliate or want to be associated with this group.</a:t>
            </a:r>
            <a:endParaRPr lang="en-US" dirty="0"/>
          </a:p>
        </p:txBody>
      </p:sp>
      <p:sp>
        <p:nvSpPr>
          <p:cNvPr id="4" name="Slide Number Placeholder 3"/>
          <p:cNvSpPr>
            <a:spLocks noGrp="1"/>
          </p:cNvSpPr>
          <p:nvPr>
            <p:ph type="sldNum" sz="quarter" idx="10"/>
          </p:nvPr>
        </p:nvSpPr>
        <p:spPr/>
        <p:txBody>
          <a:bodyPr/>
          <a:lstStyle/>
          <a:p>
            <a:fld id="{E7EC609E-8F89-4287-B1A6-281D17DB5CCF}" type="slidenum">
              <a:rPr lang="en-US" smtClean="0"/>
              <a:t>14</a:t>
            </a:fld>
            <a:endParaRPr lang="en-US"/>
          </a:p>
        </p:txBody>
      </p:sp>
    </p:spTree>
    <p:extLst>
      <p:ext uri="{BB962C8B-B14F-4D97-AF65-F5344CB8AC3E}">
        <p14:creationId xmlns:p14="http://schemas.microsoft.com/office/powerpoint/2010/main" val="64118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EC609E-8F89-4287-B1A6-281D17DB5CCF}" type="slidenum">
              <a:rPr lang="en-US" smtClean="0"/>
              <a:t>16</a:t>
            </a:fld>
            <a:endParaRPr lang="en-US"/>
          </a:p>
        </p:txBody>
      </p:sp>
    </p:spTree>
    <p:extLst>
      <p:ext uri="{BB962C8B-B14F-4D97-AF65-F5344CB8AC3E}">
        <p14:creationId xmlns:p14="http://schemas.microsoft.com/office/powerpoint/2010/main" val="772968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Brian Slezak</a:t>
            </a:r>
            <a:endParaRPr lang="en-US" dirty="0"/>
          </a:p>
        </p:txBody>
      </p:sp>
      <p:sp>
        <p:nvSpPr>
          <p:cNvPr id="4" name="Slide Number Placeholder 3"/>
          <p:cNvSpPr>
            <a:spLocks noGrp="1"/>
          </p:cNvSpPr>
          <p:nvPr>
            <p:ph type="sldNum" sz="quarter" idx="10"/>
          </p:nvPr>
        </p:nvSpPr>
        <p:spPr/>
        <p:txBody>
          <a:bodyPr/>
          <a:lstStyle/>
          <a:p>
            <a:fld id="{E7EC609E-8F89-4287-B1A6-281D17DB5CCF}" type="slidenum">
              <a:rPr lang="en-US" smtClean="0"/>
              <a:t>18</a:t>
            </a:fld>
            <a:endParaRPr lang="en-US"/>
          </a:p>
        </p:txBody>
      </p:sp>
    </p:spTree>
    <p:extLst>
      <p:ext uri="{BB962C8B-B14F-4D97-AF65-F5344CB8AC3E}">
        <p14:creationId xmlns:p14="http://schemas.microsoft.com/office/powerpoint/2010/main" val="815505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EC609E-8F89-4287-B1A6-281D17DB5CCF}" type="slidenum">
              <a:rPr lang="en-US" smtClean="0"/>
              <a:t>25</a:t>
            </a:fld>
            <a:endParaRPr lang="en-US"/>
          </a:p>
        </p:txBody>
      </p:sp>
    </p:spTree>
    <p:extLst>
      <p:ext uri="{BB962C8B-B14F-4D97-AF65-F5344CB8AC3E}">
        <p14:creationId xmlns:p14="http://schemas.microsoft.com/office/powerpoint/2010/main" val="547997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Git</a:t>
            </a:r>
            <a:r>
              <a:rPr lang="en-US" dirty="0" smtClean="0"/>
              <a:t>,</a:t>
            </a:r>
            <a:r>
              <a:rPr lang="en-US" baseline="0" dirty="0" smtClean="0"/>
              <a:t> </a:t>
            </a:r>
            <a:r>
              <a:rPr lang="en-US" baseline="0" dirty="0" err="1" smtClean="0"/>
              <a:t>Github</a:t>
            </a:r>
            <a:r>
              <a:rPr lang="en-US" baseline="0" dirty="0" smtClean="0"/>
              <a:t> Wiki’s, </a:t>
            </a:r>
            <a:r>
              <a:rPr lang="en-US" baseline="0" dirty="0" err="1" smtClean="0"/>
              <a:t>Github</a:t>
            </a:r>
            <a:r>
              <a:rPr lang="en-US" baseline="0" dirty="0" smtClean="0"/>
              <a:t> pages, Jenkins, </a:t>
            </a:r>
            <a:endParaRPr lang="en-US" dirty="0"/>
          </a:p>
        </p:txBody>
      </p:sp>
      <p:sp>
        <p:nvSpPr>
          <p:cNvPr id="4" name="Slide Number Placeholder 3"/>
          <p:cNvSpPr>
            <a:spLocks noGrp="1"/>
          </p:cNvSpPr>
          <p:nvPr>
            <p:ph type="sldNum" sz="quarter" idx="10"/>
          </p:nvPr>
        </p:nvSpPr>
        <p:spPr/>
        <p:txBody>
          <a:bodyPr/>
          <a:lstStyle/>
          <a:p>
            <a:fld id="{E7EC609E-8F89-4287-B1A6-281D17DB5CCF}" type="slidenum">
              <a:rPr lang="en-US" smtClean="0"/>
              <a:t>30</a:t>
            </a:fld>
            <a:endParaRPr lang="en-US"/>
          </a:p>
        </p:txBody>
      </p:sp>
    </p:spTree>
    <p:extLst>
      <p:ext uri="{BB962C8B-B14F-4D97-AF65-F5344CB8AC3E}">
        <p14:creationId xmlns:p14="http://schemas.microsoft.com/office/powerpoint/2010/main" val="2933889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Git</a:t>
            </a:r>
            <a:r>
              <a:rPr lang="en-US" dirty="0" smtClean="0"/>
              <a:t>,</a:t>
            </a:r>
            <a:r>
              <a:rPr lang="en-US" baseline="0" dirty="0" smtClean="0"/>
              <a:t> </a:t>
            </a:r>
            <a:r>
              <a:rPr lang="en-US" baseline="0" dirty="0" err="1" smtClean="0"/>
              <a:t>Github</a:t>
            </a:r>
            <a:r>
              <a:rPr lang="en-US" baseline="0" dirty="0" smtClean="0"/>
              <a:t> Wiki’s, </a:t>
            </a:r>
            <a:r>
              <a:rPr lang="en-US" baseline="0" dirty="0" err="1" smtClean="0"/>
              <a:t>Github</a:t>
            </a:r>
            <a:r>
              <a:rPr lang="en-US" baseline="0" dirty="0" smtClean="0"/>
              <a:t> pages, Jenkins, gardening</a:t>
            </a:r>
            <a:endParaRPr lang="en-US" dirty="0"/>
          </a:p>
        </p:txBody>
      </p:sp>
      <p:sp>
        <p:nvSpPr>
          <p:cNvPr id="4" name="Slide Number Placeholder 3"/>
          <p:cNvSpPr>
            <a:spLocks noGrp="1"/>
          </p:cNvSpPr>
          <p:nvPr>
            <p:ph type="sldNum" sz="quarter" idx="10"/>
          </p:nvPr>
        </p:nvSpPr>
        <p:spPr/>
        <p:txBody>
          <a:bodyPr/>
          <a:lstStyle/>
          <a:p>
            <a:fld id="{E7EC609E-8F89-4287-B1A6-281D17DB5CCF}" type="slidenum">
              <a:rPr lang="en-US" smtClean="0"/>
              <a:t>32</a:t>
            </a:fld>
            <a:endParaRPr lang="en-US"/>
          </a:p>
        </p:txBody>
      </p:sp>
    </p:spTree>
    <p:extLst>
      <p:ext uri="{BB962C8B-B14F-4D97-AF65-F5344CB8AC3E}">
        <p14:creationId xmlns:p14="http://schemas.microsoft.com/office/powerpoint/2010/main" val="2933889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319" y="2840569"/>
            <a:ext cx="13818950" cy="1960034"/>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638" y="5181600"/>
            <a:ext cx="11380312" cy="2336800"/>
          </a:xfrm>
        </p:spPr>
        <p:txBody>
          <a:bodyPr/>
          <a:lstStyle>
            <a:lvl1pPr marL="0" indent="0" algn="ctr">
              <a:buNone/>
              <a:defRPr>
                <a:solidFill>
                  <a:schemeClr val="bg1">
                    <a:lumMod val="75000"/>
                  </a:schemeClr>
                </a:solidFill>
              </a:defRPr>
            </a:lvl1pPr>
            <a:lvl2pPr marL="781583" indent="0" algn="ctr">
              <a:buNone/>
              <a:defRPr>
                <a:solidFill>
                  <a:schemeClr val="tx1">
                    <a:tint val="75000"/>
                  </a:schemeClr>
                </a:solidFill>
              </a:defRPr>
            </a:lvl2pPr>
            <a:lvl3pPr marL="1563167" indent="0" algn="ctr">
              <a:buNone/>
              <a:defRPr>
                <a:solidFill>
                  <a:schemeClr val="tx1">
                    <a:tint val="75000"/>
                  </a:schemeClr>
                </a:solidFill>
              </a:defRPr>
            </a:lvl3pPr>
            <a:lvl4pPr marL="2344750" indent="0" algn="ctr">
              <a:buNone/>
              <a:defRPr>
                <a:solidFill>
                  <a:schemeClr val="tx1">
                    <a:tint val="75000"/>
                  </a:schemeClr>
                </a:solidFill>
              </a:defRPr>
            </a:lvl4pPr>
            <a:lvl5pPr marL="3126334" indent="0" algn="ctr">
              <a:buNone/>
              <a:defRPr>
                <a:solidFill>
                  <a:schemeClr val="tx1">
                    <a:tint val="75000"/>
                  </a:schemeClr>
                </a:solidFill>
              </a:defRPr>
            </a:lvl5pPr>
            <a:lvl6pPr marL="3907917" indent="0" algn="ctr">
              <a:buNone/>
              <a:defRPr>
                <a:solidFill>
                  <a:schemeClr val="tx1">
                    <a:tint val="75000"/>
                  </a:schemeClr>
                </a:solidFill>
              </a:defRPr>
            </a:lvl6pPr>
            <a:lvl7pPr marL="4689500" indent="0" algn="ctr">
              <a:buNone/>
              <a:defRPr>
                <a:solidFill>
                  <a:schemeClr val="tx1">
                    <a:tint val="75000"/>
                  </a:schemeClr>
                </a:solidFill>
              </a:defRPr>
            </a:lvl7pPr>
            <a:lvl8pPr marL="5471084" indent="0" algn="ctr">
              <a:buNone/>
              <a:defRPr>
                <a:solidFill>
                  <a:schemeClr val="tx1">
                    <a:tint val="75000"/>
                  </a:schemeClr>
                </a:solidFill>
              </a:defRPr>
            </a:lvl8pPr>
            <a:lvl9pPr marL="625266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B9FA0F-A1C0-F440-AAD1-C3629897A088}" type="datetimeFigureOut">
              <a:rPr lang="en-US" smtClean="0"/>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E3170-C327-6549-83AD-2861637E1FD7}" type="slidenum">
              <a:rPr lang="en-US" smtClean="0"/>
              <a:t>‹#›</a:t>
            </a:fld>
            <a:endParaRPr lang="en-US"/>
          </a:p>
        </p:txBody>
      </p:sp>
      <p:sp>
        <p:nvSpPr>
          <p:cNvPr id="7" name="Text Placeholder 9"/>
          <p:cNvSpPr>
            <a:spLocks noGrp="1"/>
          </p:cNvSpPr>
          <p:nvPr>
            <p:ph type="body" sz="quarter" idx="13" hasCustomPrompt="1"/>
          </p:nvPr>
        </p:nvSpPr>
        <p:spPr>
          <a:xfrm>
            <a:off x="10409583" y="6211956"/>
            <a:ext cx="4876800" cy="1941444"/>
          </a:xfrm>
        </p:spPr>
        <p:txBody>
          <a:bodyPr/>
          <a:lstStyle>
            <a:lvl1pPr algn="r">
              <a:buNone/>
              <a:defRPr sz="1800" baseline="0"/>
            </a:lvl1pPr>
          </a:lstStyle>
          <a:p>
            <a:pPr lvl="0"/>
            <a:r>
              <a:rPr lang="en-US" dirty="0" smtClean="0"/>
              <a:t>&lt;NAME&gt;</a:t>
            </a:r>
            <a:br>
              <a:rPr lang="en-US" dirty="0" smtClean="0"/>
            </a:br>
            <a:r>
              <a:rPr lang="en-US" dirty="0" smtClean="0"/>
              <a:t>&lt;TITLE&gt;</a:t>
            </a:r>
            <a:br>
              <a:rPr lang="en-US" dirty="0" smtClean="0"/>
            </a:br>
            <a:r>
              <a:rPr lang="en-US" dirty="0" smtClean="0"/>
              <a:t>&lt;ORGANIZATION&gt;</a:t>
            </a:r>
            <a:br>
              <a:rPr lang="en-US" dirty="0" smtClean="0"/>
            </a:br>
            <a:r>
              <a:rPr lang="en-US" dirty="0" smtClean="0"/>
              <a:t/>
            </a:r>
            <a:br>
              <a:rPr lang="en-US" dirty="0" smtClean="0"/>
            </a:br>
            <a:r>
              <a:rPr lang="en-US" dirty="0" smtClean="0"/>
              <a:t>Email: &lt;EMAIL&gt;</a:t>
            </a:r>
            <a:br>
              <a:rPr lang="en-US" dirty="0" smtClean="0"/>
            </a:br>
            <a:r>
              <a:rPr lang="en-US" dirty="0" smtClean="0"/>
              <a:t>Twitter: &lt;@USER&gt;</a:t>
            </a:r>
            <a:endParaRPr lang="en-US" dirty="0"/>
          </a:p>
        </p:txBody>
      </p:sp>
      <p:sp>
        <p:nvSpPr>
          <p:cNvPr id="8" name="TextBox 7"/>
          <p:cNvSpPr txBox="1"/>
          <p:nvPr userDrawn="1"/>
        </p:nvSpPr>
        <p:spPr>
          <a:xfrm>
            <a:off x="12877800" y="8153400"/>
            <a:ext cx="2362200" cy="369332"/>
          </a:xfrm>
          <a:prstGeom prst="rect">
            <a:avLst/>
          </a:prstGeom>
          <a:noFill/>
        </p:spPr>
        <p:txBody>
          <a:bodyPr wrap="square" rtlCol="0">
            <a:spAutoFit/>
          </a:bodyPr>
          <a:lstStyle/>
          <a:p>
            <a:pPr algn="r"/>
            <a:r>
              <a:rPr lang="en-US" sz="1800" dirty="0" smtClean="0">
                <a:solidFill>
                  <a:schemeClr val="accent1">
                    <a:lumMod val="60000"/>
                    <a:lumOff val="40000"/>
                  </a:schemeClr>
                </a:solidFill>
              </a:rPr>
              <a:t>#RefreshCache</a:t>
            </a:r>
            <a:endParaRPr lang="en-US" sz="1800" dirty="0" smtClean="0"/>
          </a:p>
        </p:txBody>
      </p:sp>
    </p:spTree>
    <p:extLst>
      <p:ext uri="{BB962C8B-B14F-4D97-AF65-F5344CB8AC3E}">
        <p14:creationId xmlns:p14="http://schemas.microsoft.com/office/powerpoint/2010/main" val="9699449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B9FA0F-A1C0-F440-AAD1-C3629897A088}" type="datetimeFigureOut">
              <a:rPr lang="en-US" smtClean="0"/>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E3170-C327-6549-83AD-2861637E1FD7}" type="slidenum">
              <a:rPr lang="en-US" smtClean="0"/>
              <a:t>‹#›</a:t>
            </a:fld>
            <a:endParaRPr lang="en-US"/>
          </a:p>
        </p:txBody>
      </p:sp>
    </p:spTree>
    <p:extLst>
      <p:ext uri="{BB962C8B-B14F-4D97-AF65-F5344CB8AC3E}">
        <p14:creationId xmlns:p14="http://schemas.microsoft.com/office/powerpoint/2010/main" val="3689152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6751" y="366186"/>
            <a:ext cx="3657957" cy="78020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79" y="366186"/>
            <a:ext cx="10702912" cy="78020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B9FA0F-A1C0-F440-AAD1-C3629897A088}" type="datetimeFigureOut">
              <a:rPr lang="en-US" smtClean="0"/>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E3170-C327-6549-83AD-2861637E1FD7}" type="slidenum">
              <a:rPr lang="en-US" smtClean="0"/>
              <a:t>‹#›</a:t>
            </a:fld>
            <a:endParaRPr lang="en-US"/>
          </a:p>
        </p:txBody>
      </p:sp>
    </p:spTree>
    <p:extLst>
      <p:ext uri="{BB962C8B-B14F-4D97-AF65-F5344CB8AC3E}">
        <p14:creationId xmlns:p14="http://schemas.microsoft.com/office/powerpoint/2010/main" val="2873037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B9FA0F-A1C0-F440-AAD1-C3629897A088}" type="datetimeFigureOut">
              <a:rPr lang="en-US" smtClean="0"/>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E3170-C327-6549-83AD-2861637E1FD7}" type="slidenum">
              <a:rPr lang="en-US" smtClean="0"/>
              <a:t>‹#›</a:t>
            </a:fld>
            <a:endParaRPr lang="en-US"/>
          </a:p>
        </p:txBody>
      </p:sp>
    </p:spTree>
    <p:extLst>
      <p:ext uri="{BB962C8B-B14F-4D97-AF65-F5344CB8AC3E}">
        <p14:creationId xmlns:p14="http://schemas.microsoft.com/office/powerpoint/2010/main" val="24357349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37" y="5875869"/>
            <a:ext cx="13818950" cy="1816099"/>
          </a:xfrm>
        </p:spPr>
        <p:txBody>
          <a:bodyPr anchor="t"/>
          <a:lstStyle>
            <a:lvl1pPr algn="l">
              <a:defRPr sz="6800" b="1" cap="all"/>
            </a:lvl1pPr>
          </a:lstStyle>
          <a:p>
            <a:r>
              <a:rPr lang="en-US" smtClean="0"/>
              <a:t>Click to edit Master title style</a:t>
            </a:r>
            <a:endParaRPr lang="en-US"/>
          </a:p>
        </p:txBody>
      </p:sp>
      <p:sp>
        <p:nvSpPr>
          <p:cNvPr id="3" name="Text Placeholder 2"/>
          <p:cNvSpPr>
            <a:spLocks noGrp="1"/>
          </p:cNvSpPr>
          <p:nvPr>
            <p:ph type="body" idx="1"/>
          </p:nvPr>
        </p:nvSpPr>
        <p:spPr>
          <a:xfrm>
            <a:off x="1284237" y="3875617"/>
            <a:ext cx="13818950" cy="2000250"/>
          </a:xfrm>
        </p:spPr>
        <p:txBody>
          <a:bodyPr anchor="b"/>
          <a:lstStyle>
            <a:lvl1pPr marL="0" indent="0">
              <a:buNone/>
              <a:defRPr sz="3400">
                <a:solidFill>
                  <a:schemeClr val="bg1">
                    <a:lumMod val="75000"/>
                  </a:schemeClr>
                </a:solidFill>
              </a:defRPr>
            </a:lvl1pPr>
            <a:lvl2pPr marL="781583" indent="0">
              <a:buNone/>
              <a:defRPr sz="3100">
                <a:solidFill>
                  <a:schemeClr val="tx1">
                    <a:tint val="75000"/>
                  </a:schemeClr>
                </a:solidFill>
              </a:defRPr>
            </a:lvl2pPr>
            <a:lvl3pPr marL="1563167" indent="0">
              <a:buNone/>
              <a:defRPr sz="2700">
                <a:solidFill>
                  <a:schemeClr val="tx1">
                    <a:tint val="75000"/>
                  </a:schemeClr>
                </a:solidFill>
              </a:defRPr>
            </a:lvl3pPr>
            <a:lvl4pPr marL="2344750" indent="0">
              <a:buNone/>
              <a:defRPr sz="2400">
                <a:solidFill>
                  <a:schemeClr val="tx1">
                    <a:tint val="75000"/>
                  </a:schemeClr>
                </a:solidFill>
              </a:defRPr>
            </a:lvl4pPr>
            <a:lvl5pPr marL="3126334" indent="0">
              <a:buNone/>
              <a:defRPr sz="2400">
                <a:solidFill>
                  <a:schemeClr val="tx1">
                    <a:tint val="75000"/>
                  </a:schemeClr>
                </a:solidFill>
              </a:defRPr>
            </a:lvl5pPr>
            <a:lvl6pPr marL="3907917" indent="0">
              <a:buNone/>
              <a:defRPr sz="2400">
                <a:solidFill>
                  <a:schemeClr val="tx1">
                    <a:tint val="75000"/>
                  </a:schemeClr>
                </a:solidFill>
              </a:defRPr>
            </a:lvl6pPr>
            <a:lvl7pPr marL="4689500" indent="0">
              <a:buNone/>
              <a:defRPr sz="2400">
                <a:solidFill>
                  <a:schemeClr val="tx1">
                    <a:tint val="75000"/>
                  </a:schemeClr>
                </a:solidFill>
              </a:defRPr>
            </a:lvl7pPr>
            <a:lvl8pPr marL="5471084" indent="0">
              <a:buNone/>
              <a:defRPr sz="2400">
                <a:solidFill>
                  <a:schemeClr val="tx1">
                    <a:tint val="75000"/>
                  </a:schemeClr>
                </a:solidFill>
              </a:defRPr>
            </a:lvl8pPr>
            <a:lvl9pPr marL="6252667" indent="0">
              <a:buNone/>
              <a:defRPr sz="2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B9FA0F-A1C0-F440-AAD1-C3629897A088}" type="datetimeFigureOut">
              <a:rPr lang="en-US" smtClean="0"/>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E3170-C327-6549-83AD-2861637E1FD7}" type="slidenum">
              <a:rPr lang="en-US" smtClean="0"/>
              <a:t>‹#›</a:t>
            </a:fld>
            <a:endParaRPr lang="en-US"/>
          </a:p>
        </p:txBody>
      </p:sp>
    </p:spTree>
    <p:extLst>
      <p:ext uri="{BB962C8B-B14F-4D97-AF65-F5344CB8AC3E}">
        <p14:creationId xmlns:p14="http://schemas.microsoft.com/office/powerpoint/2010/main" val="792836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79" y="2133601"/>
            <a:ext cx="7180435" cy="6034618"/>
          </a:xfrm>
        </p:spPr>
        <p:txBody>
          <a:bodyPr/>
          <a:lstStyle>
            <a:lvl1pPr>
              <a:defRPr sz="4800"/>
            </a:lvl1pPr>
            <a:lvl2pPr>
              <a:defRPr sz="4100"/>
            </a:lvl2pPr>
            <a:lvl3pPr>
              <a:defRPr sz="34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64274" y="2133601"/>
            <a:ext cx="7180435" cy="6034618"/>
          </a:xfrm>
        </p:spPr>
        <p:txBody>
          <a:bodyPr/>
          <a:lstStyle>
            <a:lvl1pPr>
              <a:defRPr sz="4800"/>
            </a:lvl1pPr>
            <a:lvl2pPr>
              <a:defRPr sz="4100"/>
            </a:lvl2pPr>
            <a:lvl3pPr>
              <a:defRPr sz="34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B9FA0F-A1C0-F440-AAD1-C3629897A088}" type="datetimeFigureOut">
              <a:rPr lang="en-US" smtClean="0"/>
              <a:t>10/15/2012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E3170-C327-6549-83AD-2861637E1FD7}" type="slidenum">
              <a:rPr lang="en-US" smtClean="0"/>
              <a:t>‹#›</a:t>
            </a:fld>
            <a:endParaRPr lang="en-US"/>
          </a:p>
        </p:txBody>
      </p:sp>
    </p:spTree>
    <p:extLst>
      <p:ext uri="{BB962C8B-B14F-4D97-AF65-F5344CB8AC3E}">
        <p14:creationId xmlns:p14="http://schemas.microsoft.com/office/powerpoint/2010/main" val="327971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79" y="2046817"/>
            <a:ext cx="7183258" cy="853018"/>
          </a:xfrm>
        </p:spPr>
        <p:txBody>
          <a:bodyPr anchor="b"/>
          <a:lstStyle>
            <a:lvl1pPr marL="0" indent="0">
              <a:buNone/>
              <a:defRPr sz="4100" b="1"/>
            </a:lvl1pPr>
            <a:lvl2pPr marL="781583" indent="0">
              <a:buNone/>
              <a:defRPr sz="3400" b="1"/>
            </a:lvl2pPr>
            <a:lvl3pPr marL="1563167" indent="0">
              <a:buNone/>
              <a:defRPr sz="3100" b="1"/>
            </a:lvl3pPr>
            <a:lvl4pPr marL="2344750" indent="0">
              <a:buNone/>
              <a:defRPr sz="2700" b="1"/>
            </a:lvl4pPr>
            <a:lvl5pPr marL="3126334" indent="0">
              <a:buNone/>
              <a:defRPr sz="2700" b="1"/>
            </a:lvl5pPr>
            <a:lvl6pPr marL="3907917" indent="0">
              <a:buNone/>
              <a:defRPr sz="2700" b="1"/>
            </a:lvl6pPr>
            <a:lvl7pPr marL="4689500" indent="0">
              <a:buNone/>
              <a:defRPr sz="2700" b="1"/>
            </a:lvl7pPr>
            <a:lvl8pPr marL="5471084" indent="0">
              <a:buNone/>
              <a:defRPr sz="2700" b="1"/>
            </a:lvl8pPr>
            <a:lvl9pPr marL="6252667" indent="0">
              <a:buNone/>
              <a:defRPr sz="2700" b="1"/>
            </a:lvl9pPr>
          </a:lstStyle>
          <a:p>
            <a:pPr lvl="0"/>
            <a:r>
              <a:rPr lang="en-US" smtClean="0"/>
              <a:t>Click to edit Master text styles</a:t>
            </a:r>
          </a:p>
        </p:txBody>
      </p:sp>
      <p:sp>
        <p:nvSpPr>
          <p:cNvPr id="4" name="Content Placeholder 3"/>
          <p:cNvSpPr>
            <a:spLocks noGrp="1"/>
          </p:cNvSpPr>
          <p:nvPr>
            <p:ph sz="half" idx="2"/>
          </p:nvPr>
        </p:nvSpPr>
        <p:spPr>
          <a:xfrm>
            <a:off x="812879" y="2899834"/>
            <a:ext cx="7183258" cy="5268384"/>
          </a:xfrm>
        </p:spPr>
        <p:txBody>
          <a:bodyPr/>
          <a:lstStyle>
            <a:lvl1pPr>
              <a:defRPr sz="4100"/>
            </a:lvl1pPr>
            <a:lvl2pPr>
              <a:defRPr sz="3400"/>
            </a:lvl2pPr>
            <a:lvl3pPr>
              <a:defRPr sz="31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8633" y="2046817"/>
            <a:ext cx="7186080" cy="853018"/>
          </a:xfrm>
        </p:spPr>
        <p:txBody>
          <a:bodyPr anchor="b"/>
          <a:lstStyle>
            <a:lvl1pPr marL="0" indent="0">
              <a:buNone/>
              <a:defRPr sz="4100" b="1"/>
            </a:lvl1pPr>
            <a:lvl2pPr marL="781583" indent="0">
              <a:buNone/>
              <a:defRPr sz="3400" b="1"/>
            </a:lvl2pPr>
            <a:lvl3pPr marL="1563167" indent="0">
              <a:buNone/>
              <a:defRPr sz="3100" b="1"/>
            </a:lvl3pPr>
            <a:lvl4pPr marL="2344750" indent="0">
              <a:buNone/>
              <a:defRPr sz="2700" b="1"/>
            </a:lvl4pPr>
            <a:lvl5pPr marL="3126334" indent="0">
              <a:buNone/>
              <a:defRPr sz="2700" b="1"/>
            </a:lvl5pPr>
            <a:lvl6pPr marL="3907917" indent="0">
              <a:buNone/>
              <a:defRPr sz="2700" b="1"/>
            </a:lvl6pPr>
            <a:lvl7pPr marL="4689500" indent="0">
              <a:buNone/>
              <a:defRPr sz="2700" b="1"/>
            </a:lvl7pPr>
            <a:lvl8pPr marL="5471084" indent="0">
              <a:buNone/>
              <a:defRPr sz="2700" b="1"/>
            </a:lvl8pPr>
            <a:lvl9pPr marL="6252667" indent="0">
              <a:buNone/>
              <a:defRPr sz="2700" b="1"/>
            </a:lvl9pPr>
          </a:lstStyle>
          <a:p>
            <a:pPr lvl="0"/>
            <a:r>
              <a:rPr lang="en-US" smtClean="0"/>
              <a:t>Click to edit Master text styles</a:t>
            </a:r>
          </a:p>
        </p:txBody>
      </p:sp>
      <p:sp>
        <p:nvSpPr>
          <p:cNvPr id="6" name="Content Placeholder 5"/>
          <p:cNvSpPr>
            <a:spLocks noGrp="1"/>
          </p:cNvSpPr>
          <p:nvPr>
            <p:ph sz="quarter" idx="4"/>
          </p:nvPr>
        </p:nvSpPr>
        <p:spPr>
          <a:xfrm>
            <a:off x="8258633" y="2899834"/>
            <a:ext cx="7186080" cy="5268384"/>
          </a:xfrm>
        </p:spPr>
        <p:txBody>
          <a:bodyPr/>
          <a:lstStyle>
            <a:lvl1pPr>
              <a:defRPr sz="4100"/>
            </a:lvl1pPr>
            <a:lvl2pPr>
              <a:defRPr sz="3400"/>
            </a:lvl2pPr>
            <a:lvl3pPr>
              <a:defRPr sz="31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B9FA0F-A1C0-F440-AAD1-C3629897A088}" type="datetimeFigureOut">
              <a:rPr lang="en-US" smtClean="0"/>
              <a:t>10/15/2012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3E3170-C327-6549-83AD-2861637E1FD7}" type="slidenum">
              <a:rPr lang="en-US" smtClean="0"/>
              <a:t>‹#›</a:t>
            </a:fld>
            <a:endParaRPr lang="en-US"/>
          </a:p>
        </p:txBody>
      </p:sp>
    </p:spTree>
    <p:extLst>
      <p:ext uri="{BB962C8B-B14F-4D97-AF65-F5344CB8AC3E}">
        <p14:creationId xmlns:p14="http://schemas.microsoft.com/office/powerpoint/2010/main" val="3916690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B9FA0F-A1C0-F440-AAD1-C3629897A088}" type="datetimeFigureOut">
              <a:rPr lang="en-US" smtClean="0"/>
              <a:t>10/15/2012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3E3170-C327-6549-83AD-2861637E1FD7}" type="slidenum">
              <a:rPr lang="en-US" smtClean="0"/>
              <a:t>‹#›</a:t>
            </a:fld>
            <a:endParaRPr lang="en-US"/>
          </a:p>
        </p:txBody>
      </p:sp>
    </p:spTree>
    <p:extLst>
      <p:ext uri="{BB962C8B-B14F-4D97-AF65-F5344CB8AC3E}">
        <p14:creationId xmlns:p14="http://schemas.microsoft.com/office/powerpoint/2010/main" val="368847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9FA0F-A1C0-F440-AAD1-C3629897A088}" type="datetimeFigureOut">
              <a:rPr lang="en-US" smtClean="0"/>
              <a:t>10/15/2012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3E3170-C327-6549-83AD-2861637E1FD7}" type="slidenum">
              <a:rPr lang="en-US" smtClean="0"/>
              <a:t>‹#›</a:t>
            </a:fld>
            <a:endParaRPr lang="en-US"/>
          </a:p>
        </p:txBody>
      </p:sp>
    </p:spTree>
    <p:extLst>
      <p:ext uri="{BB962C8B-B14F-4D97-AF65-F5344CB8AC3E}">
        <p14:creationId xmlns:p14="http://schemas.microsoft.com/office/powerpoint/2010/main" val="85673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84" y="364065"/>
            <a:ext cx="5348634" cy="1549402"/>
          </a:xfrm>
        </p:spPr>
        <p:txBody>
          <a:bodyPr anchor="b"/>
          <a:lstStyle>
            <a:lvl1pPr algn="l">
              <a:defRPr sz="3400" b="1"/>
            </a:lvl1pPr>
          </a:lstStyle>
          <a:p>
            <a:r>
              <a:rPr lang="en-US" smtClean="0"/>
              <a:t>Click to edit Master title style</a:t>
            </a:r>
            <a:endParaRPr lang="en-US"/>
          </a:p>
        </p:txBody>
      </p:sp>
      <p:sp>
        <p:nvSpPr>
          <p:cNvPr id="3" name="Content Placeholder 2"/>
          <p:cNvSpPr>
            <a:spLocks noGrp="1"/>
          </p:cNvSpPr>
          <p:nvPr>
            <p:ph idx="1"/>
          </p:nvPr>
        </p:nvSpPr>
        <p:spPr>
          <a:xfrm>
            <a:off x="6356265" y="364069"/>
            <a:ext cx="9088443" cy="7804150"/>
          </a:xfrm>
        </p:spPr>
        <p:txBody>
          <a:bodyPr/>
          <a:lstStyle>
            <a:lvl1pPr>
              <a:defRPr sz="5500"/>
            </a:lvl1pPr>
            <a:lvl2pPr>
              <a:defRPr sz="4800"/>
            </a:lvl2pPr>
            <a:lvl3pPr>
              <a:defRPr sz="4100"/>
            </a:lvl3pPr>
            <a:lvl4pPr>
              <a:defRPr sz="3400"/>
            </a:lvl4pPr>
            <a:lvl5pPr>
              <a:defRPr sz="3400"/>
            </a:lvl5pPr>
            <a:lvl6pPr>
              <a:defRPr sz="3400"/>
            </a:lvl6pPr>
            <a:lvl7pPr>
              <a:defRPr sz="3400"/>
            </a:lvl7pPr>
            <a:lvl8pPr>
              <a:defRPr sz="3400"/>
            </a:lvl8pPr>
            <a:lvl9pPr>
              <a:defRPr sz="3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84" y="1913470"/>
            <a:ext cx="5348634" cy="6254750"/>
          </a:xfrm>
        </p:spPr>
        <p:txBody>
          <a:bodyPr/>
          <a:lstStyle>
            <a:lvl1pPr marL="0" indent="0">
              <a:buNone/>
              <a:defRPr sz="2400"/>
            </a:lvl1pPr>
            <a:lvl2pPr marL="781583" indent="0">
              <a:buNone/>
              <a:defRPr sz="2100"/>
            </a:lvl2pPr>
            <a:lvl3pPr marL="1563167" indent="0">
              <a:buNone/>
              <a:defRPr sz="1700"/>
            </a:lvl3pPr>
            <a:lvl4pPr marL="2344750" indent="0">
              <a:buNone/>
              <a:defRPr sz="1500"/>
            </a:lvl4pPr>
            <a:lvl5pPr marL="3126334" indent="0">
              <a:buNone/>
              <a:defRPr sz="1500"/>
            </a:lvl5pPr>
            <a:lvl6pPr marL="3907917" indent="0">
              <a:buNone/>
              <a:defRPr sz="1500"/>
            </a:lvl6pPr>
            <a:lvl7pPr marL="4689500" indent="0">
              <a:buNone/>
              <a:defRPr sz="1500"/>
            </a:lvl7pPr>
            <a:lvl8pPr marL="5471084" indent="0">
              <a:buNone/>
              <a:defRPr sz="1500"/>
            </a:lvl8pPr>
            <a:lvl9pPr marL="6252667"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B9FA0F-A1C0-F440-AAD1-C3629897A088}" type="datetimeFigureOut">
              <a:rPr lang="en-US" smtClean="0"/>
              <a:t>10/15/2012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E3170-C327-6549-83AD-2861637E1FD7}" type="slidenum">
              <a:rPr lang="en-US" smtClean="0"/>
              <a:t>‹#›</a:t>
            </a:fld>
            <a:endParaRPr lang="en-US"/>
          </a:p>
        </p:txBody>
      </p:sp>
    </p:spTree>
    <p:extLst>
      <p:ext uri="{BB962C8B-B14F-4D97-AF65-F5344CB8AC3E}">
        <p14:creationId xmlns:p14="http://schemas.microsoft.com/office/powerpoint/2010/main" val="2153612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601" y="6400800"/>
            <a:ext cx="9754553" cy="755651"/>
          </a:xfrm>
        </p:spPr>
        <p:txBody>
          <a:bodyPr anchor="b"/>
          <a:lstStyle>
            <a:lvl1pPr algn="l">
              <a:defRPr sz="3400" b="1"/>
            </a:lvl1pPr>
          </a:lstStyle>
          <a:p>
            <a:r>
              <a:rPr lang="en-US" smtClean="0"/>
              <a:t>Click to edit Master title style</a:t>
            </a:r>
            <a:endParaRPr lang="en-US"/>
          </a:p>
        </p:txBody>
      </p:sp>
      <p:sp>
        <p:nvSpPr>
          <p:cNvPr id="3" name="Picture Placeholder 2"/>
          <p:cNvSpPr>
            <a:spLocks noGrp="1"/>
          </p:cNvSpPr>
          <p:nvPr>
            <p:ph type="pic" idx="1"/>
          </p:nvPr>
        </p:nvSpPr>
        <p:spPr>
          <a:xfrm>
            <a:off x="3186601" y="817034"/>
            <a:ext cx="9754553" cy="5486400"/>
          </a:xfrm>
        </p:spPr>
        <p:txBody>
          <a:bodyPr/>
          <a:lstStyle>
            <a:lvl1pPr marL="0" indent="0">
              <a:buNone/>
              <a:defRPr sz="5500"/>
            </a:lvl1pPr>
            <a:lvl2pPr marL="781583" indent="0">
              <a:buNone/>
              <a:defRPr sz="4800"/>
            </a:lvl2pPr>
            <a:lvl3pPr marL="1563167" indent="0">
              <a:buNone/>
              <a:defRPr sz="4100"/>
            </a:lvl3pPr>
            <a:lvl4pPr marL="2344750" indent="0">
              <a:buNone/>
              <a:defRPr sz="3400"/>
            </a:lvl4pPr>
            <a:lvl5pPr marL="3126334" indent="0">
              <a:buNone/>
              <a:defRPr sz="3400"/>
            </a:lvl5pPr>
            <a:lvl6pPr marL="3907917" indent="0">
              <a:buNone/>
              <a:defRPr sz="3400"/>
            </a:lvl6pPr>
            <a:lvl7pPr marL="4689500" indent="0">
              <a:buNone/>
              <a:defRPr sz="3400"/>
            </a:lvl7pPr>
            <a:lvl8pPr marL="5471084" indent="0">
              <a:buNone/>
              <a:defRPr sz="3400"/>
            </a:lvl8pPr>
            <a:lvl9pPr marL="6252667" indent="0">
              <a:buNone/>
              <a:defRPr sz="3400"/>
            </a:lvl9pPr>
          </a:lstStyle>
          <a:p>
            <a:r>
              <a:rPr lang="en-US" smtClean="0"/>
              <a:t>Click icon to add picture</a:t>
            </a:r>
            <a:endParaRPr lang="en-US"/>
          </a:p>
        </p:txBody>
      </p:sp>
      <p:sp>
        <p:nvSpPr>
          <p:cNvPr id="4" name="Text Placeholder 3"/>
          <p:cNvSpPr>
            <a:spLocks noGrp="1"/>
          </p:cNvSpPr>
          <p:nvPr>
            <p:ph type="body" sz="half" idx="2"/>
          </p:nvPr>
        </p:nvSpPr>
        <p:spPr>
          <a:xfrm>
            <a:off x="3186601" y="7156452"/>
            <a:ext cx="9754553" cy="1073150"/>
          </a:xfrm>
        </p:spPr>
        <p:txBody>
          <a:bodyPr/>
          <a:lstStyle>
            <a:lvl1pPr marL="0" indent="0">
              <a:buNone/>
              <a:defRPr sz="2400"/>
            </a:lvl1pPr>
            <a:lvl2pPr marL="781583" indent="0">
              <a:buNone/>
              <a:defRPr sz="2100"/>
            </a:lvl2pPr>
            <a:lvl3pPr marL="1563167" indent="0">
              <a:buNone/>
              <a:defRPr sz="1700"/>
            </a:lvl3pPr>
            <a:lvl4pPr marL="2344750" indent="0">
              <a:buNone/>
              <a:defRPr sz="1500"/>
            </a:lvl4pPr>
            <a:lvl5pPr marL="3126334" indent="0">
              <a:buNone/>
              <a:defRPr sz="1500"/>
            </a:lvl5pPr>
            <a:lvl6pPr marL="3907917" indent="0">
              <a:buNone/>
              <a:defRPr sz="1500"/>
            </a:lvl6pPr>
            <a:lvl7pPr marL="4689500" indent="0">
              <a:buNone/>
              <a:defRPr sz="1500"/>
            </a:lvl7pPr>
            <a:lvl8pPr marL="5471084" indent="0">
              <a:buNone/>
              <a:defRPr sz="1500"/>
            </a:lvl8pPr>
            <a:lvl9pPr marL="6252667"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B9FA0F-A1C0-F440-AAD1-C3629897A088}" type="datetimeFigureOut">
              <a:rPr lang="en-US" smtClean="0"/>
              <a:t>10/15/2012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E3170-C327-6549-83AD-2861637E1FD7}" type="slidenum">
              <a:rPr lang="en-US" smtClean="0"/>
              <a:t>‹#›</a:t>
            </a:fld>
            <a:endParaRPr lang="en-US"/>
          </a:p>
        </p:txBody>
      </p:sp>
    </p:spTree>
    <p:extLst>
      <p:ext uri="{BB962C8B-B14F-4D97-AF65-F5344CB8AC3E}">
        <p14:creationId xmlns:p14="http://schemas.microsoft.com/office/powerpoint/2010/main" val="4231796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2880" y="608974"/>
            <a:ext cx="14631829" cy="1524000"/>
          </a:xfrm>
          <a:prstGeom prst="rect">
            <a:avLst/>
          </a:prstGeom>
        </p:spPr>
        <p:txBody>
          <a:bodyPr vert="horz" lIns="156317" tIns="78158" rIns="156317" bIns="78158"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12880" y="2353115"/>
            <a:ext cx="14631829" cy="5815104"/>
          </a:xfrm>
          <a:prstGeom prst="rect">
            <a:avLst/>
          </a:prstGeom>
        </p:spPr>
        <p:txBody>
          <a:bodyPr vert="horz" lIns="156317" tIns="78158" rIns="156317" bIns="781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12880" y="8475135"/>
            <a:ext cx="3793437" cy="486834"/>
          </a:xfrm>
          <a:prstGeom prst="rect">
            <a:avLst/>
          </a:prstGeom>
        </p:spPr>
        <p:txBody>
          <a:bodyPr vert="horz" lIns="156317" tIns="78158" rIns="156317" bIns="78158" rtlCol="0" anchor="ctr"/>
          <a:lstStyle>
            <a:lvl1pPr algn="l">
              <a:defRPr sz="2100">
                <a:solidFill>
                  <a:schemeClr val="bg1">
                    <a:lumMod val="50000"/>
                  </a:schemeClr>
                </a:solidFill>
              </a:defRPr>
            </a:lvl1pPr>
          </a:lstStyle>
          <a:p>
            <a:fld id="{59B9FA0F-A1C0-F440-AAD1-C3629897A088}" type="datetimeFigureOut">
              <a:rPr lang="en-US" smtClean="0"/>
              <a:pPr/>
              <a:t>10/15/2012</a:t>
            </a:fld>
            <a:endParaRPr lang="en-US"/>
          </a:p>
        </p:txBody>
      </p:sp>
      <p:sp>
        <p:nvSpPr>
          <p:cNvPr id="5" name="Footer Placeholder 4"/>
          <p:cNvSpPr>
            <a:spLocks noGrp="1"/>
          </p:cNvSpPr>
          <p:nvPr>
            <p:ph type="ftr" sz="quarter" idx="3"/>
          </p:nvPr>
        </p:nvSpPr>
        <p:spPr>
          <a:xfrm>
            <a:off x="5554676" y="8475135"/>
            <a:ext cx="5148236" cy="486834"/>
          </a:xfrm>
          <a:prstGeom prst="rect">
            <a:avLst/>
          </a:prstGeom>
        </p:spPr>
        <p:txBody>
          <a:bodyPr vert="horz" lIns="156317" tIns="78158" rIns="156317" bIns="78158" rtlCol="0" anchor="ctr"/>
          <a:lstStyle>
            <a:lvl1pPr algn="ctr">
              <a:defRPr sz="2100">
                <a:solidFill>
                  <a:srgbClr val="007F00"/>
                </a:solidFill>
              </a:defRPr>
            </a:lvl1pPr>
          </a:lstStyle>
          <a:p>
            <a:endParaRPr lang="en-US"/>
          </a:p>
        </p:txBody>
      </p:sp>
      <p:sp>
        <p:nvSpPr>
          <p:cNvPr id="6" name="Slide Number Placeholder 5"/>
          <p:cNvSpPr>
            <a:spLocks noGrp="1"/>
          </p:cNvSpPr>
          <p:nvPr>
            <p:ph type="sldNum" sz="quarter" idx="4"/>
          </p:nvPr>
        </p:nvSpPr>
        <p:spPr>
          <a:xfrm>
            <a:off x="11651272" y="8475135"/>
            <a:ext cx="3793437" cy="486834"/>
          </a:xfrm>
          <a:prstGeom prst="rect">
            <a:avLst/>
          </a:prstGeom>
        </p:spPr>
        <p:txBody>
          <a:bodyPr vert="horz" lIns="156317" tIns="78158" rIns="156317" bIns="78158" rtlCol="0" anchor="ctr"/>
          <a:lstStyle>
            <a:lvl1pPr algn="r">
              <a:defRPr sz="2100">
                <a:solidFill>
                  <a:srgbClr val="007F00"/>
                </a:solidFill>
              </a:defRPr>
            </a:lvl1pPr>
          </a:lstStyle>
          <a:p>
            <a:fld id="{823E3170-C327-6549-83AD-2861637E1FD7}" type="slidenum">
              <a:rPr lang="en-US" smtClean="0"/>
              <a:pPr/>
              <a:t>‹#›</a:t>
            </a:fld>
            <a:endParaRPr lang="en-US"/>
          </a:p>
        </p:txBody>
      </p:sp>
      <p:sp>
        <p:nvSpPr>
          <p:cNvPr id="7" name="Oval 6"/>
          <p:cNvSpPr/>
          <p:nvPr userDrawn="1"/>
        </p:nvSpPr>
        <p:spPr>
          <a:xfrm>
            <a:off x="-3457575" y="-3786187"/>
            <a:ext cx="23260050" cy="9634318"/>
          </a:xfrm>
          <a:prstGeom prst="ellipse">
            <a:avLst/>
          </a:prstGeom>
          <a:gradFill flip="none" rotWithShape="1">
            <a:gsLst>
              <a:gs pos="58000">
                <a:schemeClr val="accent1">
                  <a:tint val="100000"/>
                  <a:shade val="100000"/>
                  <a:satMod val="130000"/>
                  <a:alpha val="0"/>
                </a:schemeClr>
              </a:gs>
              <a:gs pos="100000">
                <a:schemeClr val="accent1">
                  <a:tint val="50000"/>
                  <a:shade val="100000"/>
                  <a:satMod val="350000"/>
                  <a:alpha val="5000"/>
                </a:schemeClr>
              </a:gs>
            </a:gsLst>
            <a:path path="shap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0765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781583" rtl="0" eaLnBrk="1" latinLnBrk="0" hangingPunct="1">
        <a:spcBef>
          <a:spcPct val="0"/>
        </a:spcBef>
        <a:buNone/>
        <a:defRPr sz="7500" kern="1200">
          <a:solidFill>
            <a:schemeClr val="bg1"/>
          </a:solidFill>
          <a:latin typeface="+mj-lt"/>
          <a:ea typeface="+mj-ea"/>
          <a:cs typeface="+mj-cs"/>
        </a:defRPr>
      </a:lvl1pPr>
    </p:titleStyle>
    <p:bodyStyle>
      <a:lvl1pPr marL="586188" indent="-586188" algn="l" defTabSz="781583" rtl="0" eaLnBrk="1" latinLnBrk="0" hangingPunct="1">
        <a:spcBef>
          <a:spcPct val="20000"/>
        </a:spcBef>
        <a:buFont typeface="Arial"/>
        <a:buChar char="•"/>
        <a:defRPr sz="5500" kern="1200">
          <a:solidFill>
            <a:schemeClr val="bg1">
              <a:lumMod val="75000"/>
            </a:schemeClr>
          </a:solidFill>
          <a:latin typeface="+mn-lt"/>
          <a:ea typeface="+mn-ea"/>
          <a:cs typeface="+mn-cs"/>
        </a:defRPr>
      </a:lvl1pPr>
      <a:lvl2pPr marL="1270073" indent="-488490" algn="l" defTabSz="781583" rtl="0" eaLnBrk="1" latinLnBrk="0" hangingPunct="1">
        <a:spcBef>
          <a:spcPct val="20000"/>
        </a:spcBef>
        <a:buFont typeface="Arial"/>
        <a:buChar char="–"/>
        <a:defRPr sz="4800" kern="1200">
          <a:solidFill>
            <a:schemeClr val="bg1">
              <a:lumMod val="75000"/>
            </a:schemeClr>
          </a:solidFill>
          <a:latin typeface="+mn-lt"/>
          <a:ea typeface="+mn-ea"/>
          <a:cs typeface="+mn-cs"/>
        </a:defRPr>
      </a:lvl2pPr>
      <a:lvl3pPr marL="1953959" indent="-390792" algn="l" defTabSz="781583" rtl="0" eaLnBrk="1" latinLnBrk="0" hangingPunct="1">
        <a:spcBef>
          <a:spcPct val="20000"/>
        </a:spcBef>
        <a:buFont typeface="Arial"/>
        <a:buChar char="•"/>
        <a:defRPr sz="4100" kern="1200">
          <a:solidFill>
            <a:schemeClr val="bg1">
              <a:lumMod val="75000"/>
            </a:schemeClr>
          </a:solidFill>
          <a:latin typeface="+mn-lt"/>
          <a:ea typeface="+mn-ea"/>
          <a:cs typeface="+mn-cs"/>
        </a:defRPr>
      </a:lvl3pPr>
      <a:lvl4pPr marL="2735542" indent="-390792" algn="l" defTabSz="781583" rtl="0" eaLnBrk="1" latinLnBrk="0" hangingPunct="1">
        <a:spcBef>
          <a:spcPct val="20000"/>
        </a:spcBef>
        <a:buFont typeface="Arial"/>
        <a:buChar char="–"/>
        <a:defRPr sz="3400" kern="1200">
          <a:solidFill>
            <a:schemeClr val="bg1">
              <a:lumMod val="75000"/>
            </a:schemeClr>
          </a:solidFill>
          <a:latin typeface="+mn-lt"/>
          <a:ea typeface="+mn-ea"/>
          <a:cs typeface="+mn-cs"/>
        </a:defRPr>
      </a:lvl4pPr>
      <a:lvl5pPr marL="3517125" indent="-390792" algn="l" defTabSz="781583" rtl="0" eaLnBrk="1" latinLnBrk="0" hangingPunct="1">
        <a:spcBef>
          <a:spcPct val="20000"/>
        </a:spcBef>
        <a:buFont typeface="Arial"/>
        <a:buChar char="»"/>
        <a:defRPr sz="3400" kern="1200">
          <a:solidFill>
            <a:schemeClr val="bg1">
              <a:lumMod val="75000"/>
            </a:schemeClr>
          </a:solidFill>
          <a:latin typeface="+mn-lt"/>
          <a:ea typeface="+mn-ea"/>
          <a:cs typeface="+mn-cs"/>
        </a:defRPr>
      </a:lvl5pPr>
      <a:lvl6pPr marL="4298709" indent="-390792" algn="l" defTabSz="781583" rtl="0" eaLnBrk="1" latinLnBrk="0" hangingPunct="1">
        <a:spcBef>
          <a:spcPct val="20000"/>
        </a:spcBef>
        <a:buFont typeface="Arial"/>
        <a:buChar char="•"/>
        <a:defRPr sz="3400" kern="1200">
          <a:solidFill>
            <a:schemeClr val="tx1"/>
          </a:solidFill>
          <a:latin typeface="+mn-lt"/>
          <a:ea typeface="+mn-ea"/>
          <a:cs typeface="+mn-cs"/>
        </a:defRPr>
      </a:lvl6pPr>
      <a:lvl7pPr marL="5080292" indent="-390792" algn="l" defTabSz="781583" rtl="0" eaLnBrk="1" latinLnBrk="0" hangingPunct="1">
        <a:spcBef>
          <a:spcPct val="20000"/>
        </a:spcBef>
        <a:buFont typeface="Arial"/>
        <a:buChar char="•"/>
        <a:defRPr sz="3400" kern="1200">
          <a:solidFill>
            <a:schemeClr val="tx1"/>
          </a:solidFill>
          <a:latin typeface="+mn-lt"/>
          <a:ea typeface="+mn-ea"/>
          <a:cs typeface="+mn-cs"/>
        </a:defRPr>
      </a:lvl7pPr>
      <a:lvl8pPr marL="5861876" indent="-390792" algn="l" defTabSz="781583" rtl="0" eaLnBrk="1" latinLnBrk="0" hangingPunct="1">
        <a:spcBef>
          <a:spcPct val="20000"/>
        </a:spcBef>
        <a:buFont typeface="Arial"/>
        <a:buChar char="•"/>
        <a:defRPr sz="3400" kern="1200">
          <a:solidFill>
            <a:schemeClr val="tx1"/>
          </a:solidFill>
          <a:latin typeface="+mn-lt"/>
          <a:ea typeface="+mn-ea"/>
          <a:cs typeface="+mn-cs"/>
        </a:defRPr>
      </a:lvl8pPr>
      <a:lvl9pPr marL="6643459" indent="-390792" algn="l" defTabSz="781583" rtl="0" eaLnBrk="1" latinLnBrk="0" hangingPunct="1">
        <a:spcBef>
          <a:spcPct val="20000"/>
        </a:spcBef>
        <a:buFont typeface="Arial"/>
        <a:buChar char="•"/>
        <a:defRPr sz="3400" kern="1200">
          <a:solidFill>
            <a:schemeClr val="tx1"/>
          </a:solidFill>
          <a:latin typeface="+mn-lt"/>
          <a:ea typeface="+mn-ea"/>
          <a:cs typeface="+mn-cs"/>
        </a:defRPr>
      </a:lvl9pPr>
    </p:bodyStyle>
    <p:otherStyle>
      <a:defPPr>
        <a:defRPr lang="en-US"/>
      </a:defPPr>
      <a:lvl1pPr marL="0" algn="l" defTabSz="781583" rtl="0" eaLnBrk="1" latinLnBrk="0" hangingPunct="1">
        <a:defRPr sz="3100" kern="1200">
          <a:solidFill>
            <a:schemeClr val="tx1"/>
          </a:solidFill>
          <a:latin typeface="+mn-lt"/>
          <a:ea typeface="+mn-ea"/>
          <a:cs typeface="+mn-cs"/>
        </a:defRPr>
      </a:lvl1pPr>
      <a:lvl2pPr marL="781583" algn="l" defTabSz="781583" rtl="0" eaLnBrk="1" latinLnBrk="0" hangingPunct="1">
        <a:defRPr sz="3100" kern="1200">
          <a:solidFill>
            <a:schemeClr val="tx1"/>
          </a:solidFill>
          <a:latin typeface="+mn-lt"/>
          <a:ea typeface="+mn-ea"/>
          <a:cs typeface="+mn-cs"/>
        </a:defRPr>
      </a:lvl2pPr>
      <a:lvl3pPr marL="1563167" algn="l" defTabSz="781583" rtl="0" eaLnBrk="1" latinLnBrk="0" hangingPunct="1">
        <a:defRPr sz="3100" kern="1200">
          <a:solidFill>
            <a:schemeClr val="tx1"/>
          </a:solidFill>
          <a:latin typeface="+mn-lt"/>
          <a:ea typeface="+mn-ea"/>
          <a:cs typeface="+mn-cs"/>
        </a:defRPr>
      </a:lvl3pPr>
      <a:lvl4pPr marL="2344750" algn="l" defTabSz="781583" rtl="0" eaLnBrk="1" latinLnBrk="0" hangingPunct="1">
        <a:defRPr sz="3100" kern="1200">
          <a:solidFill>
            <a:schemeClr val="tx1"/>
          </a:solidFill>
          <a:latin typeface="+mn-lt"/>
          <a:ea typeface="+mn-ea"/>
          <a:cs typeface="+mn-cs"/>
        </a:defRPr>
      </a:lvl4pPr>
      <a:lvl5pPr marL="3126334" algn="l" defTabSz="781583" rtl="0" eaLnBrk="1" latinLnBrk="0" hangingPunct="1">
        <a:defRPr sz="3100" kern="1200">
          <a:solidFill>
            <a:schemeClr val="tx1"/>
          </a:solidFill>
          <a:latin typeface="+mn-lt"/>
          <a:ea typeface="+mn-ea"/>
          <a:cs typeface="+mn-cs"/>
        </a:defRPr>
      </a:lvl5pPr>
      <a:lvl6pPr marL="3907917" algn="l" defTabSz="781583" rtl="0" eaLnBrk="1" latinLnBrk="0" hangingPunct="1">
        <a:defRPr sz="3100" kern="1200">
          <a:solidFill>
            <a:schemeClr val="tx1"/>
          </a:solidFill>
          <a:latin typeface="+mn-lt"/>
          <a:ea typeface="+mn-ea"/>
          <a:cs typeface="+mn-cs"/>
        </a:defRPr>
      </a:lvl6pPr>
      <a:lvl7pPr marL="4689500" algn="l" defTabSz="781583" rtl="0" eaLnBrk="1" latinLnBrk="0" hangingPunct="1">
        <a:defRPr sz="3100" kern="1200">
          <a:solidFill>
            <a:schemeClr val="tx1"/>
          </a:solidFill>
          <a:latin typeface="+mn-lt"/>
          <a:ea typeface="+mn-ea"/>
          <a:cs typeface="+mn-cs"/>
        </a:defRPr>
      </a:lvl7pPr>
      <a:lvl8pPr marL="5471084" algn="l" defTabSz="781583" rtl="0" eaLnBrk="1" latinLnBrk="0" hangingPunct="1">
        <a:defRPr sz="3100" kern="1200">
          <a:solidFill>
            <a:schemeClr val="tx1"/>
          </a:solidFill>
          <a:latin typeface="+mn-lt"/>
          <a:ea typeface="+mn-ea"/>
          <a:cs typeface="+mn-cs"/>
        </a:defRPr>
      </a:lvl8pPr>
      <a:lvl9pPr marL="6252667" algn="l" defTabSz="781583" rtl="0" eaLnBrk="1" latinLnBrk="0" hangingPunct="1">
        <a:defRPr sz="3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arena.refreshcache.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github.com/" TargetMode="External"/><Relationship Id="rId2" Type="http://schemas.openxmlformats.org/officeDocument/2006/relationships/hyperlink" Target="http://redmine.refreshcache.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refreshcache.github.com/presentation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3.jpeg"/><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20.jpeg"/><Relationship Id="rId9" Type="http://schemas.microsoft.com/office/2007/relationships/hdphoto" Target="../media/hdphoto4.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en.wikipedia.org/wiki/Burning_Man" TargetMode="External"/><Relationship Id="rId2" Type="http://schemas.openxmlformats.org/officeDocument/2006/relationships/hyperlink" Target="http://prokoudine.info/blog/2010/07/doacracy/" TargetMode="External"/><Relationship Id="rId1" Type="http://schemas.openxmlformats.org/officeDocument/2006/relationships/slideLayout" Target="../slideLayouts/slideLayout2.xml"/><Relationship Id="rId4" Type="http://schemas.openxmlformats.org/officeDocument/2006/relationships/hyperlink" Target="http://vimeo.com/3038732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to Additional Sponsors</a:t>
            </a:r>
            <a:endParaRPr lang="en-US" dirty="0"/>
          </a:p>
        </p:txBody>
      </p:sp>
      <p:pic>
        <p:nvPicPr>
          <p:cNvPr id="1026" name="Picture 2" descr="http://www.campusdish.com/NR/rdonlyres/9E85D6B8-A5CB-4A12-9092-11C0E18F7CC0/0/dunkindonu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813" y="3974526"/>
            <a:ext cx="6350341" cy="22014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gdirectevents.com/wp-content/uploads/2011/11/sun-valle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7906" y="4117042"/>
            <a:ext cx="5859814" cy="1916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780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t>
            </a:r>
            <a:endParaRPr lang="en-US" dirty="0"/>
          </a:p>
        </p:txBody>
      </p:sp>
      <p:sp>
        <p:nvSpPr>
          <p:cNvPr id="3" name="Text Placeholder 2"/>
          <p:cNvSpPr>
            <a:spLocks noGrp="1"/>
          </p:cNvSpPr>
          <p:nvPr>
            <p:ph type="body" idx="1"/>
          </p:nvPr>
        </p:nvSpPr>
        <p:spPr/>
        <p:txBody>
          <a:bodyPr/>
          <a:lstStyle/>
          <a:p>
            <a:r>
              <a:rPr lang="en-US" dirty="0" smtClean="0">
                <a:solidFill>
                  <a:srgbClr val="005800"/>
                </a:solidFill>
              </a:rPr>
              <a:t>C:\Projects\RC2012&gt; </a:t>
            </a:r>
            <a:r>
              <a:rPr lang="en-US" dirty="0" err="1" smtClean="0"/>
              <a:t>cls</a:t>
            </a:r>
            <a:endParaRPr lang="en-US" dirty="0"/>
          </a:p>
        </p:txBody>
      </p:sp>
    </p:spTree>
    <p:extLst>
      <p:ext uri="{BB962C8B-B14F-4D97-AF65-F5344CB8AC3E}">
        <p14:creationId xmlns:p14="http://schemas.microsoft.com/office/powerpoint/2010/main" val="116075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 for Service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 y="2962274"/>
            <a:ext cx="10515759" cy="7898503"/>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311902" y="4125769"/>
            <a:ext cx="2101001" cy="1104300"/>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0895" y="4677919"/>
            <a:ext cx="844375" cy="790764"/>
          </a:xfrm>
          <a:prstGeom prst="rect">
            <a:avLst/>
          </a:prstGeom>
        </p:spPr>
      </p:pic>
      <p:sp>
        <p:nvSpPr>
          <p:cNvPr id="10" name="TextBox 9"/>
          <p:cNvSpPr txBox="1"/>
          <p:nvPr/>
        </p:nvSpPr>
        <p:spPr>
          <a:xfrm>
            <a:off x="9706984" y="4196138"/>
            <a:ext cx="5451685" cy="1754326"/>
          </a:xfrm>
          <a:prstGeom prst="rect">
            <a:avLst/>
          </a:prstGeom>
          <a:noFill/>
        </p:spPr>
        <p:txBody>
          <a:bodyPr wrap="none" rtlCol="0">
            <a:spAutoFit/>
          </a:bodyPr>
          <a:lstStyle/>
          <a:p>
            <a:r>
              <a:rPr lang="en-US" sz="5400" dirty="0" smtClean="0">
                <a:solidFill>
                  <a:schemeClr val="bg1">
                    <a:lumMod val="75000"/>
                  </a:schemeClr>
                </a:solidFill>
              </a:rPr>
              <a:t>Never mind...</a:t>
            </a:r>
            <a:endParaRPr lang="en-US" sz="5400" dirty="0" smtClean="0">
              <a:solidFill>
                <a:schemeClr val="bg1">
                  <a:lumMod val="75000"/>
                </a:schemeClr>
              </a:solidFill>
              <a:sym typeface="Wingdings" pitchFamily="2" charset="2"/>
            </a:endParaRPr>
          </a:p>
          <a:p>
            <a:r>
              <a:rPr lang="en-US" sz="5400" dirty="0" smtClean="0">
                <a:solidFill>
                  <a:schemeClr val="bg1">
                    <a:lumMod val="75000"/>
                  </a:schemeClr>
                </a:solidFill>
                <a:sym typeface="Wingdings" pitchFamily="2" charset="2"/>
              </a:rPr>
              <a:t>we’re a Do-</a:t>
            </a:r>
            <a:r>
              <a:rPr lang="en-US" sz="5400" dirty="0" err="1" smtClean="0">
                <a:solidFill>
                  <a:schemeClr val="bg1">
                    <a:lumMod val="75000"/>
                  </a:schemeClr>
                </a:solidFill>
                <a:sym typeface="Wingdings" pitchFamily="2" charset="2"/>
              </a:rPr>
              <a:t>ocracy</a:t>
            </a:r>
            <a:r>
              <a:rPr lang="en-US" sz="5400" dirty="0" smtClean="0">
                <a:solidFill>
                  <a:schemeClr val="bg1">
                    <a:lumMod val="75000"/>
                  </a:schemeClr>
                </a:solidFill>
                <a:sym typeface="Wingdings" pitchFamily="2" charset="2"/>
              </a:rPr>
              <a:t>.</a:t>
            </a:r>
            <a:endParaRPr lang="en-US" sz="5400" dirty="0">
              <a:solidFill>
                <a:schemeClr val="bg1">
                  <a:lumMod val="75000"/>
                </a:schemeClr>
              </a:solidFill>
            </a:endParaRPr>
          </a:p>
        </p:txBody>
      </p:sp>
    </p:spTree>
    <p:extLst>
      <p:ext uri="{BB962C8B-B14F-4D97-AF65-F5344CB8AC3E}">
        <p14:creationId xmlns:p14="http://schemas.microsoft.com/office/powerpoint/2010/main" val="184648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400"/>
                                        <p:tgtEl>
                                          <p:spTgt spid="10"/>
                                        </p:tgtEl>
                                      </p:cBhvr>
                                    </p:animEffect>
                                  </p:childTnLst>
                                </p:cTn>
                              </p:par>
                            </p:childTnLst>
                          </p:cTn>
                        </p:par>
                        <p:par>
                          <p:cTn id="12" fill="hold">
                            <p:stCondLst>
                              <p:cond delay="900"/>
                            </p:stCondLst>
                            <p:childTnLst>
                              <p:par>
                                <p:cTn id="13" presetID="12" presetClass="exit" presetSubtype="4" fill="hold" nodeType="afterEffect">
                                  <p:stCondLst>
                                    <p:cond delay="0"/>
                                  </p:stCondLst>
                                  <p:childTnLst>
                                    <p:anim calcmode="lin" valueType="num">
                                      <p:cBhvr additive="base">
                                        <p:cTn id="14" dur="500"/>
                                        <p:tgtEl>
                                          <p:spTgt spid="4"/>
                                        </p:tgtEl>
                                        <p:attrNameLst>
                                          <p:attrName>ppt_y</p:attrName>
                                        </p:attrNameLst>
                                      </p:cBhvr>
                                      <p:tavLst>
                                        <p:tav tm="0">
                                          <p:val>
                                            <p:strVal val="#ppt_y"/>
                                          </p:val>
                                        </p:tav>
                                        <p:tav tm="100000">
                                          <p:val>
                                            <p:strVal val="#ppt_y+#ppt_h*1.125000"/>
                                          </p:val>
                                        </p:tav>
                                      </p:tavLst>
                                    </p:anim>
                                    <p:animEffect transition="out" filter="wipe(down)">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Definitions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“an </a:t>
            </a:r>
            <a:r>
              <a:rPr lang="en-US" dirty="0"/>
              <a:t>organizational structure in which individuals choose roles and tasks for themselves and execute them. Responsibilities attach to people who </a:t>
            </a:r>
            <a:r>
              <a:rPr lang="en-US" b="1" dirty="0"/>
              <a:t>do</a:t>
            </a:r>
            <a:r>
              <a:rPr lang="en-US" dirty="0"/>
              <a:t> the work, rather than elected or selected officials</a:t>
            </a:r>
            <a:r>
              <a:rPr lang="en-US" dirty="0" smtClean="0"/>
              <a:t>.</a:t>
            </a:r>
            <a:r>
              <a:rPr lang="en-US" i="1" dirty="0" smtClean="0"/>
              <a:t>”</a:t>
            </a:r>
          </a:p>
          <a:p>
            <a:r>
              <a:rPr lang="en-US" dirty="0" smtClean="0"/>
              <a:t>“The more you do in the project, the more solid your vote is.”</a:t>
            </a:r>
          </a:p>
          <a:p>
            <a:endParaRPr lang="en-US" dirty="0"/>
          </a:p>
          <a:p>
            <a:r>
              <a:rPr lang="en-US" dirty="0" smtClean="0"/>
              <a:t>Favorite definition:</a:t>
            </a:r>
          </a:p>
          <a:p>
            <a:pPr lvl="1"/>
            <a:r>
              <a:rPr lang="en-US" dirty="0" smtClean="0"/>
              <a:t>“if </a:t>
            </a:r>
            <a:r>
              <a:rPr lang="en-US" dirty="0"/>
              <a:t>you see something that needs doing, DO IT</a:t>
            </a:r>
            <a:r>
              <a:rPr lang="en-US" dirty="0" smtClean="0"/>
              <a:t>.”</a:t>
            </a:r>
            <a:endParaRPr lang="en-US" dirty="0"/>
          </a:p>
        </p:txBody>
      </p:sp>
    </p:spTree>
    <p:extLst>
      <p:ext uri="{BB962C8B-B14F-4D97-AF65-F5344CB8AC3E}">
        <p14:creationId xmlns:p14="http://schemas.microsoft.com/office/powerpoint/2010/main" val="23035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a:t>
            </a:r>
            <a:endParaRPr lang="en-US" dirty="0"/>
          </a:p>
        </p:txBody>
      </p:sp>
      <p:sp>
        <p:nvSpPr>
          <p:cNvPr id="3" name="Content Placeholder 2"/>
          <p:cNvSpPr>
            <a:spLocks noGrp="1"/>
          </p:cNvSpPr>
          <p:nvPr>
            <p:ph idx="1"/>
          </p:nvPr>
        </p:nvSpPr>
        <p:spPr/>
        <p:txBody>
          <a:bodyPr>
            <a:normAutofit lnSpcReduction="10000"/>
          </a:bodyPr>
          <a:lstStyle/>
          <a:p>
            <a:r>
              <a:rPr lang="en-US" dirty="0" smtClean="0"/>
              <a:t>Our Do-</a:t>
            </a:r>
            <a:r>
              <a:rPr lang="en-US" dirty="0" err="1" smtClean="0"/>
              <a:t>ocracy</a:t>
            </a:r>
            <a:endParaRPr lang="en-US" dirty="0"/>
          </a:p>
          <a:p>
            <a:pPr marL="0" indent="0">
              <a:buNone/>
            </a:pPr>
            <a:r>
              <a:rPr lang="en-US" dirty="0"/>
              <a:t> </a:t>
            </a:r>
            <a:r>
              <a:rPr lang="en-US" dirty="0" smtClean="0"/>
              <a:t>   * </a:t>
            </a:r>
            <a:r>
              <a:rPr lang="en-US" dirty="0"/>
              <a:t>Don't ask for it, go build it.</a:t>
            </a:r>
          </a:p>
          <a:p>
            <a:pPr marL="0" indent="0">
              <a:buNone/>
            </a:pPr>
            <a:r>
              <a:rPr lang="en-US" dirty="0"/>
              <a:t> </a:t>
            </a:r>
            <a:r>
              <a:rPr lang="en-US" dirty="0" smtClean="0"/>
              <a:t>   * </a:t>
            </a:r>
            <a:r>
              <a:rPr lang="en-US" dirty="0"/>
              <a:t>Don't tell me, show me.</a:t>
            </a:r>
          </a:p>
          <a:p>
            <a:pPr marL="0" indent="0">
              <a:buNone/>
            </a:pPr>
            <a:r>
              <a:rPr lang="en-US" dirty="0"/>
              <a:t> </a:t>
            </a:r>
            <a:r>
              <a:rPr lang="en-US" dirty="0" smtClean="0"/>
              <a:t>   * </a:t>
            </a:r>
            <a:r>
              <a:rPr lang="en-US" dirty="0"/>
              <a:t>If it's worth making, package and share it.</a:t>
            </a:r>
          </a:p>
          <a:p>
            <a:pPr marL="0" indent="0">
              <a:buNone/>
            </a:pPr>
            <a:r>
              <a:rPr lang="en-US" dirty="0"/>
              <a:t> </a:t>
            </a:r>
            <a:r>
              <a:rPr lang="en-US" dirty="0" smtClean="0"/>
              <a:t>   * </a:t>
            </a:r>
            <a:r>
              <a:rPr lang="en-US" dirty="0"/>
              <a:t>Don't settle for what you already know; never stop learning.</a:t>
            </a:r>
          </a:p>
          <a:p>
            <a:endParaRPr lang="en-US" dirty="0"/>
          </a:p>
        </p:txBody>
      </p:sp>
    </p:spTree>
    <p:extLst>
      <p:ext uri="{BB962C8B-B14F-4D97-AF65-F5344CB8AC3E}">
        <p14:creationId xmlns:p14="http://schemas.microsoft.com/office/powerpoint/2010/main" val="402128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the Burning Man Project</a:t>
            </a:r>
            <a:endParaRPr lang="en-US" dirty="0"/>
          </a:p>
        </p:txBody>
      </p:sp>
      <p:sp>
        <p:nvSpPr>
          <p:cNvPr id="3" name="Content Placeholder 2"/>
          <p:cNvSpPr>
            <a:spLocks noGrp="1"/>
          </p:cNvSpPr>
          <p:nvPr>
            <p:ph idx="1"/>
          </p:nvPr>
        </p:nvSpPr>
        <p:spPr>
          <a:xfrm>
            <a:off x="812880" y="2353115"/>
            <a:ext cx="9862881" cy="5815104"/>
          </a:xfrm>
        </p:spPr>
        <p:txBody>
          <a:bodyPr>
            <a:normAutofit fontScale="92500"/>
          </a:bodyPr>
          <a:lstStyle/>
          <a:p>
            <a:r>
              <a:rPr lang="en-US" dirty="0" smtClean="0"/>
              <a:t>There may be some similarities…</a:t>
            </a:r>
          </a:p>
          <a:p>
            <a:r>
              <a:rPr lang="en-US" dirty="0"/>
              <a:t>"Burning Man is devoted to acts of gift giving. The value of a gift is unconditional. Gifting does not contemplate a return or an exchange for something of equal value."</a:t>
            </a:r>
          </a:p>
        </p:txBody>
      </p:sp>
      <p:pic>
        <p:nvPicPr>
          <p:cNvPr id="1026" name="Picture 2" descr="File:Burning-Man.sv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240918" y="2462743"/>
            <a:ext cx="3686175" cy="5705476"/>
          </a:xfrm>
          <a:prstGeom prst="rect">
            <a:avLst/>
          </a:prstGeom>
          <a:noFill/>
          <a:extLst>
            <a:ext uri="{909E8E84-426E-40DD-AFC4-6F175D3DCCD1}">
              <a14:hiddenFill xmlns:a14="http://schemas.microsoft.com/office/drawing/2010/main">
                <a:solidFill>
                  <a:srgbClr val="FFFFFF"/>
                </a:solidFill>
              </a14:hiddenFill>
            </a:ext>
          </a:extLst>
        </p:spPr>
      </p:pic>
      <p:sp>
        <p:nvSpPr>
          <p:cNvPr id="4" name="&quot;No&quot; Symbol 3"/>
          <p:cNvSpPr/>
          <p:nvPr/>
        </p:nvSpPr>
        <p:spPr>
          <a:xfrm>
            <a:off x="10661693" y="2973210"/>
            <a:ext cx="4768948" cy="4684542"/>
          </a:xfrm>
          <a:prstGeom prst="noSmoking">
            <a:avLst>
              <a:gd name="adj" fmla="val 7971"/>
            </a:avLst>
          </a:prstGeom>
          <a:solidFill>
            <a:schemeClr val="accent2">
              <a:lumMod val="75000"/>
            </a:schemeClr>
          </a:solidFill>
          <a:ln w="50800">
            <a:noFill/>
          </a:ln>
          <a:effectLst>
            <a:outerShdw blurRad="40000" dist="762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5976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3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Devoted to God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Matthew 22:37-39</a:t>
            </a:r>
          </a:p>
          <a:p>
            <a:pPr marL="781583" lvl="1" indent="0">
              <a:buNone/>
            </a:pPr>
            <a:r>
              <a:rPr lang="en-US" b="1" baseline="30000" dirty="0" smtClean="0"/>
              <a:t>37</a:t>
            </a:r>
            <a:r>
              <a:rPr lang="en-US" dirty="0" smtClean="0"/>
              <a:t>Jesus </a:t>
            </a:r>
            <a:r>
              <a:rPr lang="en-US" dirty="0"/>
              <a:t>replied: “‘Love the Lord your God with all your heart and with all your soul and with all your mind</a:t>
            </a:r>
            <a:r>
              <a:rPr lang="en-US" dirty="0" smtClean="0"/>
              <a:t>.’</a:t>
            </a:r>
            <a:r>
              <a:rPr lang="en-US" b="1" baseline="30000" dirty="0" smtClean="0"/>
              <a:t>38</a:t>
            </a:r>
            <a:r>
              <a:rPr lang="en-US" b="1" baseline="30000" dirty="0"/>
              <a:t> </a:t>
            </a:r>
            <a:r>
              <a:rPr lang="en-US" dirty="0"/>
              <a:t>This is the first and greatest commandment. </a:t>
            </a:r>
            <a:r>
              <a:rPr lang="en-US" b="1" baseline="30000" dirty="0"/>
              <a:t>39 </a:t>
            </a:r>
            <a:r>
              <a:rPr lang="en-US" dirty="0"/>
              <a:t>And the second is like it: ‘Love your neighbor as yourself</a:t>
            </a:r>
            <a:r>
              <a:rPr lang="en-US" dirty="0" smtClean="0"/>
              <a:t>.’</a:t>
            </a:r>
          </a:p>
          <a:p>
            <a:pPr marL="783498" indent="-685800"/>
            <a:r>
              <a:rPr lang="en-US" dirty="0" smtClean="0"/>
              <a:t>Proverbs 11:25</a:t>
            </a:r>
          </a:p>
          <a:p>
            <a:pPr marL="781583" lvl="1" indent="0">
              <a:buNone/>
            </a:pPr>
            <a:r>
              <a:rPr lang="en-US" dirty="0"/>
              <a:t>The generous will prosper;</a:t>
            </a:r>
            <a:br>
              <a:rPr lang="en-US" dirty="0"/>
            </a:br>
            <a:r>
              <a:rPr lang="en-US" dirty="0"/>
              <a:t>    those who </a:t>
            </a:r>
            <a:r>
              <a:rPr lang="en-US" b="1" dirty="0">
                <a:solidFill>
                  <a:schemeClr val="bg1">
                    <a:lumMod val="60000"/>
                    <a:lumOff val="40000"/>
                  </a:schemeClr>
                </a:solidFill>
              </a:rPr>
              <a:t>refresh others </a:t>
            </a:r>
            <a:r>
              <a:rPr lang="en-US" dirty="0"/>
              <a:t>will themselves be refreshed.</a:t>
            </a:r>
          </a:p>
        </p:txBody>
      </p:sp>
    </p:spTree>
    <p:extLst>
      <p:ext uri="{BB962C8B-B14F-4D97-AF65-F5344CB8AC3E}">
        <p14:creationId xmlns:p14="http://schemas.microsoft.com/office/powerpoint/2010/main" val="8075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5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35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35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3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5769"/>
            <a:ext cx="16257588" cy="7659131"/>
          </a:xfrm>
          <a:prstGeom prst="rect">
            <a:avLst/>
          </a:prstGeom>
        </p:spPr>
      </p:pic>
      <p:sp>
        <p:nvSpPr>
          <p:cNvPr id="6" name="Rectangle 5"/>
          <p:cNvSpPr/>
          <p:nvPr/>
        </p:nvSpPr>
        <p:spPr>
          <a:xfrm>
            <a:off x="0" y="5238005"/>
            <a:ext cx="16278986" cy="1981946"/>
          </a:xfrm>
          <a:prstGeom prst="rect">
            <a:avLst/>
          </a:prstGeom>
          <a:gradFill flip="none" rotWithShape="1">
            <a:gsLst>
              <a:gs pos="0">
                <a:schemeClr val="tx1">
                  <a:alpha val="50000"/>
                </a:schemeClr>
              </a:gs>
              <a:gs pos="100000">
                <a:schemeClr val="accent1">
                  <a:tint val="50000"/>
                  <a:shade val="100000"/>
                  <a:satMod val="350000"/>
                  <a:alpha val="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effectLst>
                  <a:outerShdw blurRad="127000" sx="102000" sy="102000" algn="ctr" rotWithShape="0">
                    <a:prstClr val="black">
                      <a:alpha val="50000"/>
                    </a:prstClr>
                  </a:outerShdw>
                </a:effectLst>
              </a:rPr>
              <a:t>New to RC?</a:t>
            </a:r>
            <a:endParaRPr lang="en-US" dirty="0">
              <a:effectLst>
                <a:outerShdw blurRad="127000" sx="102000" sy="102000" algn="ctr" rotWithShape="0">
                  <a:prstClr val="black">
                    <a:alpha val="50000"/>
                  </a:prstClr>
                </a:outerShdw>
              </a:effectLst>
            </a:endParaRPr>
          </a:p>
        </p:txBody>
      </p:sp>
      <p:sp>
        <p:nvSpPr>
          <p:cNvPr id="3" name="Text Placeholder 2"/>
          <p:cNvSpPr>
            <a:spLocks noGrp="1"/>
          </p:cNvSpPr>
          <p:nvPr>
            <p:ph type="body" idx="1"/>
          </p:nvPr>
        </p:nvSpPr>
        <p:spPr/>
        <p:txBody>
          <a:bodyPr/>
          <a:lstStyle/>
          <a:p>
            <a:r>
              <a:rPr lang="en-US" dirty="0" smtClean="0">
                <a:effectLst>
                  <a:outerShdw blurRad="63500" sx="102000" sy="102000" algn="ctr" rotWithShape="0">
                    <a:prstClr val="black">
                      <a:alpha val="40000"/>
                    </a:prstClr>
                  </a:outerShdw>
                </a:effectLst>
              </a:rPr>
              <a:t>A few things you might not know</a:t>
            </a:r>
            <a:endParaRPr lang="en-US" dirty="0">
              <a:effectLst>
                <a:outerShdw blurRad="63500" sx="102000" sy="102000" algn="ctr" rotWithShape="0">
                  <a:prstClr val="black">
                    <a:alpha val="40000"/>
                  </a:prstClr>
                </a:outerShdw>
              </a:effectLst>
            </a:endParaRPr>
          </a:p>
        </p:txBody>
      </p:sp>
    </p:spTree>
    <p:extLst>
      <p:ext uri="{BB962C8B-B14F-4D97-AF65-F5344CB8AC3E}">
        <p14:creationId xmlns:p14="http://schemas.microsoft.com/office/powerpoint/2010/main" val="3803188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Best Stuff</a:t>
            </a:r>
            <a:endParaRPr lang="en-US" dirty="0"/>
          </a:p>
        </p:txBody>
      </p:sp>
      <p:sp>
        <p:nvSpPr>
          <p:cNvPr id="3" name="Content Placeholder 2"/>
          <p:cNvSpPr>
            <a:spLocks noGrp="1"/>
          </p:cNvSpPr>
          <p:nvPr>
            <p:ph idx="1"/>
          </p:nvPr>
        </p:nvSpPr>
        <p:spPr/>
        <p:txBody>
          <a:bodyPr/>
          <a:lstStyle/>
          <a:p>
            <a:r>
              <a:rPr lang="en-US" dirty="0" smtClean="0"/>
              <a:t>Some of best stuff has come from the community</a:t>
            </a:r>
          </a:p>
          <a:p>
            <a:r>
              <a:rPr lang="en-US" dirty="0" smtClean="0"/>
              <a:t>Vendors can only do so much – and they don’t have the perspective that you (we) have</a:t>
            </a:r>
          </a:p>
          <a:p>
            <a:r>
              <a:rPr lang="en-US" dirty="0" smtClean="0"/>
              <a:t>Here are </a:t>
            </a:r>
            <a:r>
              <a:rPr lang="en-US" b="1" i="1" dirty="0" smtClean="0">
                <a:solidFill>
                  <a:schemeClr val="bg1">
                    <a:lumMod val="60000"/>
                    <a:lumOff val="40000"/>
                  </a:schemeClr>
                </a:solidFill>
              </a:rPr>
              <a:t>some</a:t>
            </a:r>
            <a:r>
              <a:rPr lang="en-US" dirty="0" smtClean="0">
                <a:solidFill>
                  <a:schemeClr val="bg1">
                    <a:lumMod val="60000"/>
                    <a:lumOff val="40000"/>
                  </a:schemeClr>
                </a:solidFill>
              </a:rPr>
              <a:t> </a:t>
            </a:r>
            <a:r>
              <a:rPr lang="en-US" dirty="0" smtClean="0"/>
              <a:t>of the things the you (we) created or </a:t>
            </a:r>
            <a:r>
              <a:rPr lang="en-US" i="1" dirty="0" smtClean="0"/>
              <a:t>established</a:t>
            </a:r>
            <a:r>
              <a:rPr lang="en-US" dirty="0" smtClean="0"/>
              <a:t>…</a:t>
            </a:r>
          </a:p>
        </p:txBody>
      </p:sp>
    </p:spTree>
    <p:extLst>
      <p:ext uri="{BB962C8B-B14F-4D97-AF65-F5344CB8AC3E}">
        <p14:creationId xmlns:p14="http://schemas.microsoft.com/office/powerpoint/2010/main" val="3010569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IRC Channels</a:t>
            </a:r>
            <a:endParaRPr lang="en-US" dirty="0"/>
          </a:p>
        </p:txBody>
      </p:sp>
      <p:sp>
        <p:nvSpPr>
          <p:cNvPr id="3" name="Content Placeholder 2"/>
          <p:cNvSpPr>
            <a:spLocks noGrp="1"/>
          </p:cNvSpPr>
          <p:nvPr>
            <p:ph idx="1"/>
          </p:nvPr>
        </p:nvSpPr>
        <p:spPr/>
        <p:txBody>
          <a:bodyPr>
            <a:normAutofit/>
          </a:bodyPr>
          <a:lstStyle/>
          <a:p>
            <a:r>
              <a:rPr lang="en-US" dirty="0" smtClean="0"/>
              <a:t>We hang out here:</a:t>
            </a:r>
          </a:p>
          <a:p>
            <a:pPr lvl="1"/>
            <a:r>
              <a:rPr lang="en-US" dirty="0" smtClean="0"/>
              <a:t>#</a:t>
            </a:r>
            <a:r>
              <a:rPr lang="en-US" dirty="0" err="1" smtClean="0"/>
              <a:t>ArenaChMS</a:t>
            </a:r>
            <a:r>
              <a:rPr lang="en-US" dirty="0" smtClean="0"/>
              <a:t> (general arena discussions)</a:t>
            </a:r>
          </a:p>
          <a:p>
            <a:pPr lvl="1"/>
            <a:r>
              <a:rPr lang="en-US" dirty="0" smtClean="0"/>
              <a:t>#</a:t>
            </a:r>
            <a:r>
              <a:rPr lang="en-US" dirty="0" err="1" smtClean="0"/>
              <a:t>ArenaChMS-DataAdmin</a:t>
            </a:r>
            <a:r>
              <a:rPr lang="en-US" dirty="0" smtClean="0"/>
              <a:t> (</a:t>
            </a:r>
            <a:r>
              <a:rPr lang="en-US" dirty="0" err="1" smtClean="0"/>
              <a:t>db</a:t>
            </a:r>
            <a:r>
              <a:rPr lang="en-US" dirty="0" smtClean="0"/>
              <a:t> admins)</a:t>
            </a:r>
          </a:p>
          <a:p>
            <a:pPr lvl="1"/>
            <a:r>
              <a:rPr lang="en-US" dirty="0" smtClean="0"/>
              <a:t>#</a:t>
            </a:r>
            <a:r>
              <a:rPr lang="en-US" dirty="0" err="1" smtClean="0"/>
              <a:t>RockChMS</a:t>
            </a:r>
            <a:r>
              <a:rPr lang="en-US" dirty="0" smtClean="0"/>
              <a:t> (developer discussions, change &amp; build notification)</a:t>
            </a:r>
          </a:p>
          <a:p>
            <a:pPr lvl="1"/>
            <a:r>
              <a:rPr lang="en-US" dirty="0"/>
              <a:t>?</a:t>
            </a:r>
            <a:endParaRPr lang="en-US" dirty="0" smtClean="0"/>
          </a:p>
        </p:txBody>
      </p:sp>
    </p:spTree>
    <p:extLst>
      <p:ext uri="{BB962C8B-B14F-4D97-AF65-F5344CB8AC3E}">
        <p14:creationId xmlns:p14="http://schemas.microsoft.com/office/powerpoint/2010/main" val="1071572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&lt;sample server /&gt;</a:t>
            </a:r>
            <a:endParaRPr lang="en-US" dirty="0"/>
          </a:p>
        </p:txBody>
      </p:sp>
      <p:sp>
        <p:nvSpPr>
          <p:cNvPr id="3" name="Content Placeholder 2"/>
          <p:cNvSpPr>
            <a:spLocks noGrp="1"/>
          </p:cNvSpPr>
          <p:nvPr>
            <p:ph idx="1"/>
          </p:nvPr>
        </p:nvSpPr>
        <p:spPr/>
        <p:txBody>
          <a:bodyPr>
            <a:normAutofit/>
          </a:bodyPr>
          <a:lstStyle/>
          <a:p>
            <a:r>
              <a:rPr lang="en-US" dirty="0" smtClean="0">
                <a:hlinkClick r:id="rId2"/>
              </a:rPr>
              <a:t>http://arena.refreshcache.com</a:t>
            </a:r>
            <a:endParaRPr lang="en-US" dirty="0"/>
          </a:p>
          <a:p>
            <a:r>
              <a:rPr lang="en-US" dirty="0" smtClean="0"/>
              <a:t>Set up your modules there</a:t>
            </a:r>
          </a:p>
          <a:p>
            <a:r>
              <a:rPr lang="en-US" dirty="0" smtClean="0"/>
              <a:t>Play with other’s modules</a:t>
            </a:r>
          </a:p>
          <a:p>
            <a:r>
              <a:rPr lang="en-US" dirty="0" smtClean="0"/>
              <a:t>Use Daniel’s Sandbox</a:t>
            </a:r>
            <a:endParaRPr lang="en-US" dirty="0"/>
          </a:p>
        </p:txBody>
      </p:sp>
    </p:spTree>
    <p:extLst>
      <p:ext uri="{BB962C8B-B14F-4D97-AF65-F5344CB8AC3E}">
        <p14:creationId xmlns:p14="http://schemas.microsoft.com/office/powerpoint/2010/main" val="265048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3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3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3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the Great Do-</a:t>
            </a:r>
            <a:r>
              <a:rPr lang="en-US" dirty="0" err="1" smtClean="0"/>
              <a:t>ocracy</a:t>
            </a:r>
            <a:endParaRPr lang="en-US" dirty="0"/>
          </a:p>
        </p:txBody>
      </p:sp>
      <p:sp>
        <p:nvSpPr>
          <p:cNvPr id="3" name="Subtitle 2"/>
          <p:cNvSpPr>
            <a:spLocks noGrp="1"/>
          </p:cNvSpPr>
          <p:nvPr>
            <p:ph type="subTitle" idx="1"/>
          </p:nvPr>
        </p:nvSpPr>
        <p:spPr/>
        <p:txBody>
          <a:bodyPr/>
          <a:lstStyle/>
          <a:p>
            <a:r>
              <a:rPr lang="en-US" dirty="0" smtClean="0"/>
              <a:t>RefreshCache 2012</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297041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91201" y="-28136"/>
            <a:ext cx="5939446" cy="569387"/>
          </a:xfrm>
          <a:prstGeom prst="rect">
            <a:avLst/>
          </a:prstGeom>
        </p:spPr>
        <p:txBody>
          <a:bodyPr wrap="none">
            <a:spAutoFit/>
          </a:bodyPr>
          <a:lstStyle/>
          <a:p>
            <a:pPr lvl="1"/>
            <a:r>
              <a:rPr lang="en-US" dirty="0">
                <a:solidFill>
                  <a:schemeClr val="bg2"/>
                </a:solidFill>
              </a:rPr>
              <a:t>http://arena.refreshcache.com</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175" y="539852"/>
            <a:ext cx="11171238" cy="845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9576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2773680" y="1059841"/>
            <a:ext cx="11015472" cy="7492186"/>
          </a:xfrm>
          <a:prstGeom prst="rect">
            <a:avLst/>
          </a:prstGeom>
          <a:noFill/>
          <a:ln w="9525">
            <a:noFill/>
            <a:miter lim="800000"/>
            <a:headEnd/>
            <a:tailEnd/>
          </a:ln>
        </p:spPr>
      </p:pic>
      <p:sp>
        <p:nvSpPr>
          <p:cNvPr id="6" name="Bent-Up Arrow 5"/>
          <p:cNvSpPr/>
          <p:nvPr/>
        </p:nvSpPr>
        <p:spPr>
          <a:xfrm rot="5400000">
            <a:off x="697992" y="6073902"/>
            <a:ext cx="2819400" cy="990600"/>
          </a:xfrm>
          <a:prstGeom prst="bentUpArrow">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1048" y="3845814"/>
            <a:ext cx="7314120" cy="160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0612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Server</a:t>
            </a:r>
            <a:endParaRPr lang="en-US" dirty="0"/>
          </a:p>
        </p:txBody>
      </p:sp>
      <p:sp>
        <p:nvSpPr>
          <p:cNvPr id="3" name="Content Placeholder 2"/>
          <p:cNvSpPr>
            <a:spLocks noGrp="1"/>
          </p:cNvSpPr>
          <p:nvPr>
            <p:ph idx="1"/>
          </p:nvPr>
        </p:nvSpPr>
        <p:spPr/>
        <p:txBody>
          <a:bodyPr>
            <a:normAutofit/>
          </a:bodyPr>
          <a:lstStyle/>
          <a:p>
            <a:r>
              <a:rPr lang="en-US" dirty="0" smtClean="0">
                <a:hlinkClick r:id="rId2"/>
              </a:rPr>
              <a:t>http://redmine.refreshcache.com</a:t>
            </a:r>
            <a:endParaRPr lang="en-US" dirty="0" smtClean="0"/>
          </a:p>
          <a:p>
            <a:r>
              <a:rPr lang="en-US" dirty="0" smtClean="0"/>
              <a:t>or…</a:t>
            </a:r>
          </a:p>
          <a:p>
            <a:r>
              <a:rPr lang="en-US" dirty="0" smtClean="0">
                <a:hlinkClick r:id="rId3"/>
              </a:rPr>
              <a:t>http://github.com</a:t>
            </a:r>
            <a:endParaRPr lang="en-US" dirty="0" smtClean="0"/>
          </a:p>
          <a:p>
            <a:pPr lvl="1"/>
            <a:endParaRPr lang="en-US" dirty="0"/>
          </a:p>
        </p:txBody>
      </p:sp>
    </p:spTree>
    <p:extLst>
      <p:ext uri="{BB962C8B-B14F-4D97-AF65-F5344CB8AC3E}">
        <p14:creationId xmlns:p14="http://schemas.microsoft.com/office/powerpoint/2010/main" val="225735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3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3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642938"/>
            <a:ext cx="12800012" cy="785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937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Daniel’s Videos</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349" y="2132975"/>
            <a:ext cx="8546848" cy="663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own Arrow 2"/>
          <p:cNvSpPr/>
          <p:nvPr/>
        </p:nvSpPr>
        <p:spPr>
          <a:xfrm rot="5400000">
            <a:off x="12541123" y="1843922"/>
            <a:ext cx="895350" cy="1263903"/>
          </a:xfrm>
          <a:prstGeom prst="downArrow">
            <a:avLst/>
          </a:prstGeom>
          <a:gradFill>
            <a:gsLst>
              <a:gs pos="0">
                <a:schemeClr val="bg1">
                  <a:lumMod val="50000"/>
                </a:schemeClr>
              </a:gs>
              <a:gs pos="100000">
                <a:schemeClr val="bg1">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08381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Presentations</a:t>
            </a:r>
            <a:endParaRPr lang="en-US" dirty="0"/>
          </a:p>
        </p:txBody>
      </p:sp>
      <p:sp>
        <p:nvSpPr>
          <p:cNvPr id="3" name="Content Placeholder 2"/>
          <p:cNvSpPr>
            <a:spLocks noGrp="1"/>
          </p:cNvSpPr>
          <p:nvPr>
            <p:ph idx="1"/>
          </p:nvPr>
        </p:nvSpPr>
        <p:spPr/>
        <p:txBody>
          <a:bodyPr/>
          <a:lstStyle/>
          <a:p>
            <a:r>
              <a:rPr lang="en-US" dirty="0">
                <a:hlinkClick r:id="rId3"/>
              </a:rPr>
              <a:t>http://refreshcache.github.com/presentations</a:t>
            </a:r>
            <a:r>
              <a:rPr lang="en-US" dirty="0" smtClean="0">
                <a:hlinkClick r:id="rId3"/>
              </a:rPr>
              <a:t>/</a:t>
            </a:r>
            <a:endParaRPr lang="en-US" dirty="0" smtClean="0"/>
          </a:p>
          <a:p>
            <a:endParaRPr lang="en-US" dirty="0"/>
          </a:p>
        </p:txBody>
      </p:sp>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1940" y="3373606"/>
            <a:ext cx="7187882" cy="5653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679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this.Conference ;)</a:t>
            </a:r>
            <a:endParaRPr lang="en-US"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398" y="2049780"/>
            <a:ext cx="10933112" cy="689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9932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80" y="4549139"/>
            <a:ext cx="14631829" cy="3619079"/>
          </a:xfrm>
        </p:spPr>
        <p:txBody>
          <a:bodyPr/>
          <a:lstStyle/>
          <a:p>
            <a:pPr marL="0" indent="0" algn="ctr">
              <a:buNone/>
            </a:pPr>
            <a:r>
              <a:rPr lang="en-US" dirty="0" smtClean="0"/>
              <a:t>And a shared toolset…</a:t>
            </a:r>
            <a:endParaRPr lang="en-US" dirty="0"/>
          </a:p>
        </p:txBody>
      </p:sp>
    </p:spTree>
    <p:extLst>
      <p:ext uri="{BB962C8B-B14F-4D97-AF65-F5344CB8AC3E}">
        <p14:creationId xmlns:p14="http://schemas.microsoft.com/office/powerpoint/2010/main" val="30445921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an open source </a:t>
            </a:r>
            <a:r>
              <a:rPr lang="en-US" dirty="0" err="1" smtClean="0"/>
              <a:t>ChMS</a:t>
            </a:r>
            <a:endParaRPr lang="en-US"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aturation sat="50000"/>
                    </a14:imgEffect>
                  </a14:imgLayer>
                </a14:imgProps>
              </a:ext>
              <a:ext uri="{28A0092B-C50C-407E-A947-70E740481C1C}">
                <a14:useLocalDpi xmlns:a14="http://schemas.microsoft.com/office/drawing/2010/main" val="0"/>
              </a:ext>
            </a:extLst>
          </a:blip>
          <a:stretch>
            <a:fillRect/>
          </a:stretch>
        </p:blipFill>
        <p:spPr>
          <a:xfrm>
            <a:off x="9656761" y="6662736"/>
            <a:ext cx="1905000" cy="561974"/>
          </a:xfrm>
        </p:spPr>
      </p:pic>
      <p:pic>
        <p:nvPicPr>
          <p:cNvPr id="15364" name="Picture 4" descr="http://www.refreshcache.com/Arena/Content/HtmlImages/Public/Images/General/Churches/CentralChristi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28525" y="6671310"/>
            <a:ext cx="190500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NewSpring Chur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3237" y="6671310"/>
            <a:ext cx="190500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http://www.refreshcache.com/Arena/Content/HtmlImages/Public/Images/General/Churches/CCV.jpg"/>
          <p:cNvPicPr>
            <a:picLocks noChangeAspect="1" noChangeArrowheads="1"/>
          </p:cNvPicPr>
          <p:nvPr/>
        </p:nvPicPr>
        <p:blipFill>
          <a:blip r:embed="rId6">
            <a:extLst>
              <a:ext uri="{BEBA8EAE-BF5A-486C-A8C5-ECC9F3942E4B}">
                <a14:imgProps xmlns:a14="http://schemas.microsoft.com/office/drawing/2010/main">
                  <a14:imgLayer r:embed="rId7">
                    <a14:imgEffect>
                      <a14:saturation sat="50000"/>
                    </a14:imgEffect>
                  </a14:imgLayer>
                </a14:imgProps>
              </a:ext>
              <a:ext uri="{28A0092B-C50C-407E-A947-70E740481C1C}">
                <a14:useLocalDpi xmlns:a14="http://schemas.microsoft.com/office/drawing/2010/main" val="0"/>
              </a:ext>
            </a:extLst>
          </a:blip>
          <a:srcRect/>
          <a:stretch>
            <a:fillRect/>
          </a:stretch>
        </p:blipFill>
        <p:spPr bwMode="auto">
          <a:xfrm>
            <a:off x="1641475" y="6671310"/>
            <a:ext cx="190500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http://www.refreshcache.com/Arena/Content/HtmlImages/Public/Images/General/Churches/ShepherdOfTheHills.jpg"/>
          <p:cNvPicPr>
            <a:picLocks noChangeAspect="1" noChangeArrowheads="1"/>
          </p:cNvPicPr>
          <p:nvPr/>
        </p:nvPicPr>
        <p:blipFill>
          <a:blip r:embed="rId8">
            <a:extLst>
              <a:ext uri="{BEBA8EAE-BF5A-486C-A8C5-ECC9F3942E4B}">
                <a14:imgProps xmlns:a14="http://schemas.microsoft.com/office/drawing/2010/main">
                  <a14:imgLayer r:embed="rId9">
                    <a14:imgEffect>
                      <a14:saturation sat="50000"/>
                    </a14:imgEffect>
                  </a14:imgLayer>
                </a14:imgProps>
              </a:ext>
              <a:ext uri="{28A0092B-C50C-407E-A947-70E740481C1C}">
                <a14:useLocalDpi xmlns:a14="http://schemas.microsoft.com/office/drawing/2010/main" val="0"/>
              </a:ext>
            </a:extLst>
          </a:blip>
          <a:srcRect/>
          <a:stretch>
            <a:fillRect/>
          </a:stretch>
        </p:blipFill>
        <p:spPr bwMode="auto">
          <a:xfrm>
            <a:off x="6984999" y="6671309"/>
            <a:ext cx="1905000" cy="56197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6984999" y="7939414"/>
            <a:ext cx="1905000" cy="690236"/>
            <a:chOff x="6984999" y="2132974"/>
            <a:chExt cx="1905000" cy="690236"/>
          </a:xfrm>
        </p:grpSpPr>
        <p:sp>
          <p:nvSpPr>
            <p:cNvPr id="5" name="Rectangle 4"/>
            <p:cNvSpPr/>
            <p:nvPr/>
          </p:nvSpPr>
          <p:spPr>
            <a:xfrm>
              <a:off x="6984999" y="2132974"/>
              <a:ext cx="1905000" cy="690236"/>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371" name="Picture 11" descr="C:\Misc\sparkdevelopmentnetwork.com\assets\images\spark-logo.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5011" y="2256472"/>
              <a:ext cx="1704975" cy="447675"/>
            </a:xfrm>
            <a:prstGeom prst="rect">
              <a:avLst/>
            </a:prstGeom>
            <a:solidFill>
              <a:srgbClr val="FFFFFF"/>
            </a:solidFill>
          </p:spPr>
        </p:pic>
      </p:grpSp>
      <p:pic>
        <p:nvPicPr>
          <p:cNvPr id="15374" name="Picture 14"/>
          <p:cNvPicPr>
            <a:picLocks noChangeAspect="1" noChangeArrowheads="1"/>
          </p:cNvPicPr>
          <p:nvPr/>
        </p:nvPicPr>
        <p:blipFill rotWithShape="1">
          <a:blip r:embed="rId11">
            <a:extLst>
              <a:ext uri="{28A0092B-C50C-407E-A947-70E740481C1C}">
                <a14:useLocalDpi xmlns:a14="http://schemas.microsoft.com/office/drawing/2010/main" val="0"/>
              </a:ext>
            </a:extLst>
          </a:blip>
          <a:srcRect l="4383" r="1172"/>
          <a:stretch/>
        </p:blipFill>
        <p:spPr bwMode="auto">
          <a:xfrm>
            <a:off x="0" y="3069672"/>
            <a:ext cx="16257588" cy="264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eft Brace 7"/>
          <p:cNvSpPr/>
          <p:nvPr/>
        </p:nvSpPr>
        <p:spPr>
          <a:xfrm rot="16200000">
            <a:off x="7760656" y="2258384"/>
            <a:ext cx="365760" cy="10699117"/>
          </a:xfrm>
          <a:prstGeom prst="leftBrace">
            <a:avLst/>
          </a:prstGeom>
          <a:ln>
            <a:solidFill>
              <a:srgbClr val="FFFFFF">
                <a:alpha val="12000"/>
              </a:srgbClr>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803107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3" name="Text Placeholder 2"/>
          <p:cNvSpPr>
            <a:spLocks noGrp="1"/>
          </p:cNvSpPr>
          <p:nvPr>
            <p:ph type="body" idx="1"/>
          </p:nvPr>
        </p:nvSpPr>
        <p:spPr/>
        <p:txBody>
          <a:bodyPr/>
          <a:lstStyle/>
          <a:p>
            <a:r>
              <a:rPr lang="en-US" dirty="0" smtClean="0"/>
              <a:t>Last year’s</a:t>
            </a:r>
            <a:endParaRPr lang="en-US" dirty="0"/>
          </a:p>
        </p:txBody>
      </p:sp>
    </p:spTree>
    <p:extLst>
      <p:ext uri="{BB962C8B-B14F-4D97-AF65-F5344CB8AC3E}">
        <p14:creationId xmlns:p14="http://schemas.microsoft.com/office/powerpoint/2010/main" val="1603168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Prayer</a:t>
            </a:r>
            <a:endParaRPr lang="en-US" dirty="0"/>
          </a:p>
        </p:txBody>
      </p:sp>
      <p:sp>
        <p:nvSpPr>
          <p:cNvPr id="3" name="Content Placeholder 2"/>
          <p:cNvSpPr>
            <a:spLocks noGrp="1"/>
          </p:cNvSpPr>
          <p:nvPr>
            <p:ph idx="1"/>
          </p:nvPr>
        </p:nvSpPr>
        <p:spPr>
          <a:xfrm>
            <a:off x="812880" y="4194047"/>
            <a:ext cx="14631829" cy="3974171"/>
          </a:xfrm>
        </p:spPr>
        <p:txBody>
          <a:bodyPr/>
          <a:lstStyle/>
          <a:p>
            <a:r>
              <a:rPr lang="en-US" dirty="0" smtClean="0"/>
              <a:t>Will you join me in an opening prayer to ask God for his continued blessing on our community?</a:t>
            </a:r>
            <a:endParaRPr lang="en-US" dirty="0"/>
          </a:p>
        </p:txBody>
      </p:sp>
    </p:spTree>
    <p:extLst>
      <p:ext uri="{BB962C8B-B14F-4D97-AF65-F5344CB8AC3E}">
        <p14:creationId xmlns:p14="http://schemas.microsoft.com/office/powerpoint/2010/main" val="9322916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This?</a:t>
            </a: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07"/>
          <a:stretch/>
        </p:blipFill>
        <p:spPr bwMode="auto">
          <a:xfrm>
            <a:off x="2885440" y="2307527"/>
            <a:ext cx="10013696" cy="607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97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This?</a:t>
            </a:r>
            <a:endParaRPr lang="en-US" dirty="0"/>
          </a:p>
        </p:txBody>
      </p:sp>
      <p:pic>
        <p:nvPicPr>
          <p:cNvPr id="9218" name="Picture 2" descr="http://cdn.digitaltrends.com/wp-content/uploads/2012/05/Google-Ca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0399" y="1961524"/>
            <a:ext cx="10084055" cy="672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8858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And Jon’s Call to Action/Change?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‘Have you taken something to the next level?’</a:t>
            </a:r>
          </a:p>
          <a:p>
            <a:r>
              <a:rPr lang="en-US" dirty="0" smtClean="0"/>
              <a:t>‘Did anyone add a block of time on their schedule to think/create/innovate?’</a:t>
            </a:r>
          </a:p>
          <a:p>
            <a:r>
              <a:rPr lang="en-US" dirty="0" smtClean="0"/>
              <a:t>“How are you better this year?”</a:t>
            </a:r>
          </a:p>
          <a:p>
            <a:r>
              <a:rPr lang="en-US" dirty="0"/>
              <a:t>“What hobbies did you pick up in the last year</a:t>
            </a:r>
            <a:r>
              <a:rPr lang="en-US" dirty="0" smtClean="0"/>
              <a:t>?”</a:t>
            </a:r>
          </a:p>
          <a:p>
            <a:r>
              <a:rPr lang="en-US" dirty="0"/>
              <a:t>“What have you learned this year?”</a:t>
            </a:r>
          </a:p>
          <a:p>
            <a:r>
              <a:rPr lang="en-US" dirty="0" smtClean="0"/>
              <a:t>“What new thing will you learn next year?”</a:t>
            </a:r>
          </a:p>
        </p:txBody>
      </p:sp>
    </p:spTree>
    <p:extLst>
      <p:ext uri="{BB962C8B-B14F-4D97-AF65-F5344CB8AC3E}">
        <p14:creationId xmlns:p14="http://schemas.microsoft.com/office/powerpoint/2010/main" val="13376859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7319"/>
            <a:ext cx="16257588" cy="10700795"/>
          </a:xfrm>
          <a:prstGeom prst="rect">
            <a:avLst/>
          </a:prstGeom>
        </p:spPr>
      </p:pic>
      <p:sp>
        <p:nvSpPr>
          <p:cNvPr id="2" name="Title 1"/>
          <p:cNvSpPr>
            <a:spLocks noGrp="1"/>
          </p:cNvSpPr>
          <p:nvPr>
            <p:ph type="title"/>
          </p:nvPr>
        </p:nvSpPr>
        <p:spPr/>
        <p:txBody>
          <a:bodyPr/>
          <a:lstStyle/>
          <a:p>
            <a:r>
              <a:rPr lang="en-US" dirty="0" smtClean="0">
                <a:effectLst>
                  <a:outerShdw blurRad="127000" sx="102000" sy="102000" algn="ctr" rotWithShape="0">
                    <a:prstClr val="black">
                      <a:alpha val="60000"/>
                    </a:prstClr>
                  </a:outerShdw>
                </a:effectLst>
              </a:rPr>
              <a:t>Don’t Worry</a:t>
            </a:r>
            <a:endParaRPr lang="en-US" dirty="0">
              <a:effectLst>
                <a:outerShdw blurRad="127000" sx="102000" sy="102000" algn="ctr" rotWithShape="0">
                  <a:prstClr val="black">
                    <a:alpha val="60000"/>
                  </a:prstClr>
                </a:outerShdw>
              </a:effectLst>
            </a:endParaRPr>
          </a:p>
        </p:txBody>
      </p:sp>
      <p:sp>
        <p:nvSpPr>
          <p:cNvPr id="11" name="Rectangle 10"/>
          <p:cNvSpPr/>
          <p:nvPr/>
        </p:nvSpPr>
        <p:spPr>
          <a:xfrm>
            <a:off x="0" y="762000"/>
            <a:ext cx="16257588" cy="1275724"/>
          </a:xfrm>
          <a:prstGeom prst="rect">
            <a:avLst/>
          </a:prstGeom>
          <a:solidFill>
            <a:schemeClr val="tx1">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98776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chicktech.com/wp-content/uploads/2011/10/1293-double-facepalm-fail-star_tr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900" y="628650"/>
            <a:ext cx="10477500" cy="838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5209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imgur.com/2dr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3"/>
            <a:ext cx="16257588" cy="9144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6659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80" y="3912244"/>
            <a:ext cx="14631829" cy="1524000"/>
          </a:xfrm>
        </p:spPr>
        <p:txBody>
          <a:bodyPr/>
          <a:lstStyle/>
          <a:p>
            <a:r>
              <a:rPr lang="en-US" dirty="0" smtClean="0"/>
              <a:t>But seriously, this is a new year!</a:t>
            </a:r>
            <a:endParaRPr lang="en-US" dirty="0"/>
          </a:p>
        </p:txBody>
      </p:sp>
    </p:spTree>
    <p:extLst>
      <p:ext uri="{BB962C8B-B14F-4D97-AF65-F5344CB8AC3E}">
        <p14:creationId xmlns:p14="http://schemas.microsoft.com/office/powerpoint/2010/main" val="28315336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Worth repeating</a:t>
            </a:r>
            <a:endParaRPr lang="en-US" dirty="0"/>
          </a:p>
        </p:txBody>
      </p:sp>
      <p:sp>
        <p:nvSpPr>
          <p:cNvPr id="3" name="Text Placeholder 2"/>
          <p:cNvSpPr>
            <a:spLocks noGrp="1"/>
          </p:cNvSpPr>
          <p:nvPr>
            <p:ph type="body" idx="1"/>
          </p:nvPr>
        </p:nvSpPr>
        <p:spPr/>
        <p:txBody>
          <a:bodyPr/>
          <a:lstStyle/>
          <a:p>
            <a:r>
              <a:rPr lang="en-US" dirty="0" smtClean="0"/>
              <a:t>Let’s end with something that’s</a:t>
            </a:r>
            <a:endParaRPr lang="en-US" dirty="0"/>
          </a:p>
        </p:txBody>
      </p:sp>
    </p:spTree>
    <p:extLst>
      <p:ext uri="{BB962C8B-B14F-4D97-AF65-F5344CB8AC3E}">
        <p14:creationId xmlns:p14="http://schemas.microsoft.com/office/powerpoint/2010/main" val="17031321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77240" y="1911096"/>
            <a:ext cx="13853160" cy="6096000"/>
          </a:xfrm>
          <a:prstGeom prst="rect">
            <a:avLst/>
          </a:prstGeom>
        </p:spPr>
        <p:txBody>
          <a:bodyPr>
            <a:normAutofit lnSpcReduction="10000"/>
          </a:bodyPr>
          <a:lstStyle>
            <a:lvl1pPr marL="586188" indent="-586188" algn="l" defTabSz="781583" rtl="0" eaLnBrk="1" latinLnBrk="0" hangingPunct="1">
              <a:spcBef>
                <a:spcPct val="20000"/>
              </a:spcBef>
              <a:buFont typeface="Arial"/>
              <a:buChar char="•"/>
              <a:defRPr sz="5500" kern="1200">
                <a:solidFill>
                  <a:schemeClr val="bg1">
                    <a:lumMod val="75000"/>
                  </a:schemeClr>
                </a:solidFill>
                <a:latin typeface="+mn-lt"/>
                <a:ea typeface="+mn-ea"/>
                <a:cs typeface="+mn-cs"/>
              </a:defRPr>
            </a:lvl1pPr>
            <a:lvl2pPr marL="1270073" indent="-488490" algn="l" defTabSz="781583" rtl="0" eaLnBrk="1" latinLnBrk="0" hangingPunct="1">
              <a:spcBef>
                <a:spcPct val="20000"/>
              </a:spcBef>
              <a:buFont typeface="Arial"/>
              <a:buChar char="–"/>
              <a:defRPr sz="4800" kern="1200">
                <a:solidFill>
                  <a:schemeClr val="bg1">
                    <a:lumMod val="75000"/>
                  </a:schemeClr>
                </a:solidFill>
                <a:latin typeface="+mn-lt"/>
                <a:ea typeface="+mn-ea"/>
                <a:cs typeface="+mn-cs"/>
              </a:defRPr>
            </a:lvl2pPr>
            <a:lvl3pPr marL="1953959" indent="-390792" algn="l" defTabSz="781583" rtl="0" eaLnBrk="1" latinLnBrk="0" hangingPunct="1">
              <a:spcBef>
                <a:spcPct val="20000"/>
              </a:spcBef>
              <a:buFont typeface="Arial"/>
              <a:buChar char="•"/>
              <a:defRPr sz="4100" kern="1200">
                <a:solidFill>
                  <a:schemeClr val="bg1">
                    <a:lumMod val="75000"/>
                  </a:schemeClr>
                </a:solidFill>
                <a:latin typeface="+mn-lt"/>
                <a:ea typeface="+mn-ea"/>
                <a:cs typeface="+mn-cs"/>
              </a:defRPr>
            </a:lvl3pPr>
            <a:lvl4pPr marL="2735542" indent="-390792" algn="l" defTabSz="781583" rtl="0" eaLnBrk="1" latinLnBrk="0" hangingPunct="1">
              <a:spcBef>
                <a:spcPct val="20000"/>
              </a:spcBef>
              <a:buFont typeface="Arial"/>
              <a:buChar char="–"/>
              <a:defRPr sz="3400" kern="1200">
                <a:solidFill>
                  <a:schemeClr val="bg1">
                    <a:lumMod val="75000"/>
                  </a:schemeClr>
                </a:solidFill>
                <a:latin typeface="+mn-lt"/>
                <a:ea typeface="+mn-ea"/>
                <a:cs typeface="+mn-cs"/>
              </a:defRPr>
            </a:lvl4pPr>
            <a:lvl5pPr marL="3517125" indent="-390792" algn="l" defTabSz="781583" rtl="0" eaLnBrk="1" latinLnBrk="0" hangingPunct="1">
              <a:spcBef>
                <a:spcPct val="20000"/>
              </a:spcBef>
              <a:buFont typeface="Arial"/>
              <a:buChar char="»"/>
              <a:defRPr sz="3400" kern="1200">
                <a:solidFill>
                  <a:schemeClr val="bg1">
                    <a:lumMod val="75000"/>
                  </a:schemeClr>
                </a:solidFill>
                <a:latin typeface="+mn-lt"/>
                <a:ea typeface="+mn-ea"/>
                <a:cs typeface="+mn-cs"/>
              </a:defRPr>
            </a:lvl5pPr>
            <a:lvl6pPr marL="4298709" indent="-390792" algn="l" defTabSz="781583" rtl="0" eaLnBrk="1" latinLnBrk="0" hangingPunct="1">
              <a:spcBef>
                <a:spcPct val="20000"/>
              </a:spcBef>
              <a:buFont typeface="Arial"/>
              <a:buChar char="•"/>
              <a:defRPr sz="3400" kern="1200">
                <a:solidFill>
                  <a:schemeClr val="tx1"/>
                </a:solidFill>
                <a:latin typeface="+mn-lt"/>
                <a:ea typeface="+mn-ea"/>
                <a:cs typeface="+mn-cs"/>
              </a:defRPr>
            </a:lvl6pPr>
            <a:lvl7pPr marL="5080292" indent="-390792" algn="l" defTabSz="781583" rtl="0" eaLnBrk="1" latinLnBrk="0" hangingPunct="1">
              <a:spcBef>
                <a:spcPct val="20000"/>
              </a:spcBef>
              <a:buFont typeface="Arial"/>
              <a:buChar char="•"/>
              <a:defRPr sz="3400" kern="1200">
                <a:solidFill>
                  <a:schemeClr val="tx1"/>
                </a:solidFill>
                <a:latin typeface="+mn-lt"/>
                <a:ea typeface="+mn-ea"/>
                <a:cs typeface="+mn-cs"/>
              </a:defRPr>
            </a:lvl7pPr>
            <a:lvl8pPr marL="5861876" indent="-390792" algn="l" defTabSz="781583" rtl="0" eaLnBrk="1" latinLnBrk="0" hangingPunct="1">
              <a:spcBef>
                <a:spcPct val="20000"/>
              </a:spcBef>
              <a:buFont typeface="Arial"/>
              <a:buChar char="•"/>
              <a:defRPr sz="3400" kern="1200">
                <a:solidFill>
                  <a:schemeClr val="tx1"/>
                </a:solidFill>
                <a:latin typeface="+mn-lt"/>
                <a:ea typeface="+mn-ea"/>
                <a:cs typeface="+mn-cs"/>
              </a:defRPr>
            </a:lvl8pPr>
            <a:lvl9pPr marL="6643459" indent="-390792" algn="l" defTabSz="781583" rtl="0" eaLnBrk="1" latinLnBrk="0" hangingPunct="1">
              <a:spcBef>
                <a:spcPct val="20000"/>
              </a:spcBef>
              <a:buFont typeface="Arial"/>
              <a:buChar char="•"/>
              <a:defRPr sz="3400" kern="1200">
                <a:solidFill>
                  <a:schemeClr val="tx1"/>
                </a:solidFill>
                <a:latin typeface="+mn-lt"/>
                <a:ea typeface="+mn-ea"/>
                <a:cs typeface="+mn-cs"/>
              </a:defRPr>
            </a:lvl9pPr>
          </a:lstStyle>
          <a:p>
            <a:pPr>
              <a:buFont typeface="Arial"/>
              <a:buNone/>
            </a:pPr>
            <a:r>
              <a:rPr lang="en-US" dirty="0" smtClean="0"/>
              <a:t>	‘</a:t>
            </a:r>
            <a:r>
              <a:rPr lang="en-US" b="1" i="1" dirty="0" smtClean="0"/>
              <a:t>You were created in the image of God!</a:t>
            </a:r>
            <a:r>
              <a:rPr lang="en-US" dirty="0" smtClean="0"/>
              <a:t>  What are you waiting for?!!!  The moment you met Jesus something came alive in you.  The Church needs to reclaim the epicenter of creativity for the human race.  We used to be the best poets, scientists.’</a:t>
            </a:r>
          </a:p>
          <a:p>
            <a:pPr algn="r">
              <a:buFont typeface="Arial"/>
              <a:buNone/>
            </a:pPr>
            <a:r>
              <a:rPr lang="en-US" dirty="0" smtClean="0"/>
              <a:t>							- Erwin McManus</a:t>
            </a:r>
          </a:p>
        </p:txBody>
      </p:sp>
    </p:spTree>
    <p:extLst>
      <p:ext uri="{BB962C8B-B14F-4D97-AF65-F5344CB8AC3E}">
        <p14:creationId xmlns:p14="http://schemas.microsoft.com/office/powerpoint/2010/main" val="8405730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endParaRPr lang="en-US" dirty="0" smtClean="0"/>
          </a:p>
          <a:p>
            <a:r>
              <a:rPr lang="en-US" dirty="0" smtClean="0">
                <a:hlinkClick r:id="rId2"/>
              </a:rPr>
              <a:t>http</a:t>
            </a:r>
            <a:r>
              <a:rPr lang="en-US" dirty="0">
                <a:hlinkClick r:id="rId2"/>
              </a:rPr>
              <a:t>://prokoudine.info/blog/2010/07/doacracy</a:t>
            </a:r>
            <a:r>
              <a:rPr lang="en-US" dirty="0" smtClean="0">
                <a:hlinkClick r:id="rId2"/>
              </a:rPr>
              <a:t>/</a:t>
            </a:r>
            <a:endParaRPr lang="en-US" dirty="0" smtClean="0"/>
          </a:p>
          <a:p>
            <a:r>
              <a:rPr lang="en-US" dirty="0">
                <a:hlinkClick r:id="rId3"/>
              </a:rPr>
              <a:t>http://</a:t>
            </a:r>
            <a:r>
              <a:rPr lang="en-US" dirty="0" smtClean="0">
                <a:hlinkClick r:id="rId3"/>
              </a:rPr>
              <a:t>en.wikipedia.org/wiki/Burning_Man</a:t>
            </a:r>
            <a:endParaRPr lang="en-US" dirty="0" smtClean="0"/>
          </a:p>
          <a:p>
            <a:r>
              <a:rPr lang="en-US" dirty="0">
                <a:hlinkClick r:id="rId4"/>
              </a:rPr>
              <a:t>http://</a:t>
            </a:r>
            <a:r>
              <a:rPr lang="en-US" dirty="0" smtClean="0">
                <a:hlinkClick r:id="rId4"/>
              </a:rPr>
              <a:t>vimeo.com/30387325</a:t>
            </a:r>
            <a:r>
              <a:rPr lang="en-US" dirty="0" smtClean="0"/>
              <a:t> </a:t>
            </a:r>
            <a:r>
              <a:rPr lang="en-US" sz="4000" dirty="0" smtClean="0"/>
              <a:t>(Going to the Next Level)</a:t>
            </a:r>
            <a:endParaRPr lang="en-US" dirty="0" smtClean="0"/>
          </a:p>
          <a:p>
            <a:endParaRPr lang="en-US" dirty="0"/>
          </a:p>
        </p:txBody>
      </p:sp>
    </p:spTree>
    <p:extLst>
      <p:ext uri="{BB962C8B-B14F-4D97-AF65-F5344CB8AC3E}">
        <p14:creationId xmlns:p14="http://schemas.microsoft.com/office/powerpoint/2010/main" val="2321957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fc08.deviantart.net/fs20/f/2007/269/4/e/Grass_Texture_III_by_KelHe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9191"/>
            <a:ext cx="16257588" cy="121931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47" y="377164"/>
            <a:ext cx="6996906" cy="6996906"/>
          </a:xfrm>
          <a:prstGeom prst="rect">
            <a:avLst/>
          </a:prstGeom>
          <a:ln>
            <a:noFill/>
          </a:ln>
          <a:effectLst>
            <a:outerShdw blurRad="127000" algn="tl" rotWithShape="0">
              <a:srgbClr val="000000">
                <a:alpha val="70000"/>
              </a:srgbClr>
            </a:outerShdw>
          </a:effectLst>
        </p:spPr>
      </p:pic>
      <p:sp>
        <p:nvSpPr>
          <p:cNvPr id="2" name="Title 1"/>
          <p:cNvSpPr>
            <a:spLocks noGrp="1"/>
          </p:cNvSpPr>
          <p:nvPr>
            <p:ph type="title"/>
          </p:nvPr>
        </p:nvSpPr>
        <p:spPr/>
        <p:txBody>
          <a:bodyPr/>
          <a:lstStyle/>
          <a:p>
            <a:r>
              <a:rPr lang="en-US" dirty="0" smtClean="0">
                <a:solidFill>
                  <a:srgbClr val="FFFFFF"/>
                </a:solidFill>
                <a:effectLst>
                  <a:glow rad="330200">
                    <a:schemeClr val="tx1">
                      <a:alpha val="40000"/>
                    </a:schemeClr>
                  </a:glow>
                  <a:outerShdw blurRad="63500" sx="102000" sy="102000" algn="ctr" rotWithShape="0">
                    <a:prstClr val="black">
                      <a:alpha val="40000"/>
                    </a:prstClr>
                  </a:outerShdw>
                </a:effectLst>
              </a:rPr>
              <a:t>Ground Rules</a:t>
            </a:r>
            <a:endParaRPr lang="en-US" dirty="0">
              <a:solidFill>
                <a:srgbClr val="FFFFFF"/>
              </a:solidFill>
              <a:effectLst>
                <a:glow rad="330200">
                  <a:schemeClr val="tx1">
                    <a:alpha val="40000"/>
                  </a:schemeClr>
                </a:glow>
                <a:outerShdw blurRad="63500" sx="102000" sy="102000" algn="ctr" rotWithShape="0">
                  <a:prstClr val="black">
                    <a:alpha val="40000"/>
                  </a:prstClr>
                </a:outerShdw>
              </a:effectLst>
            </a:endParaRPr>
          </a:p>
        </p:txBody>
      </p:sp>
      <p:sp>
        <p:nvSpPr>
          <p:cNvPr id="3" name="Text Placeholder 2"/>
          <p:cNvSpPr>
            <a:spLocks noGrp="1"/>
          </p:cNvSpPr>
          <p:nvPr>
            <p:ph type="body" idx="1"/>
          </p:nvPr>
        </p:nvSpPr>
        <p:spPr>
          <a:effectLst>
            <a:outerShdw blurRad="63500" dist="88900" sx="101000" sy="101000" algn="ctr" rotWithShape="0">
              <a:prstClr val="black">
                <a:alpha val="40000"/>
              </a:prstClr>
            </a:outerShdw>
          </a:effectLst>
        </p:spPr>
        <p:txBody>
          <a:bodyPr/>
          <a:lstStyle/>
          <a:p>
            <a:r>
              <a:rPr lang="en-US" dirty="0" smtClean="0">
                <a:solidFill>
                  <a:srgbClr val="FFFFFF"/>
                </a:solidFill>
                <a:effectLst>
                  <a:glow rad="330200">
                    <a:schemeClr val="tx1">
                      <a:alpha val="40000"/>
                    </a:schemeClr>
                  </a:glow>
                  <a:outerShdw blurRad="63500" sx="102000" sy="102000" algn="ctr" rotWithShape="0">
                    <a:prstClr val="black">
                      <a:alpha val="40000"/>
                    </a:prstClr>
                  </a:outerShdw>
                </a:effectLst>
              </a:rPr>
              <a:t>RefreshCache v4</a:t>
            </a:r>
            <a:endParaRPr lang="en-US" dirty="0">
              <a:solidFill>
                <a:srgbClr val="FFFFFF"/>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5350" y="4116326"/>
            <a:ext cx="9976644" cy="4852585"/>
          </a:xfrm>
          <a:prstGeom prst="rect">
            <a:avLst/>
          </a:prstGeom>
          <a:ln>
            <a:noFill/>
          </a:ln>
          <a:effectLst>
            <a:outerShdw blurRad="127000" algn="tl" rotWithShape="0">
              <a:srgbClr val="000000">
                <a:alpha val="70000"/>
              </a:srgbClr>
            </a:outerShdw>
          </a:effectLst>
        </p:spPr>
      </p:pic>
    </p:spTree>
    <p:extLst>
      <p:ext uri="{BB962C8B-B14F-4D97-AF65-F5344CB8AC3E}">
        <p14:creationId xmlns:p14="http://schemas.microsoft.com/office/powerpoint/2010/main" val="1436323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Brisk Paced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Respect everyone’s time</a:t>
            </a:r>
          </a:p>
          <a:p>
            <a:r>
              <a:rPr lang="en-US" dirty="0"/>
              <a:t>In the spirit of a </a:t>
            </a:r>
            <a:r>
              <a:rPr lang="en-US" dirty="0" smtClean="0"/>
              <a:t>good TED Talk…</a:t>
            </a:r>
            <a:endParaRPr lang="en-US" dirty="0"/>
          </a:p>
          <a:p>
            <a:r>
              <a:rPr lang="en-US" dirty="0" smtClean="0"/>
              <a:t>Try to keep each session briskly paced</a:t>
            </a:r>
          </a:p>
          <a:p>
            <a:r>
              <a:rPr lang="en-US" dirty="0" smtClean="0"/>
              <a:t>We understand that we ride the edge of </a:t>
            </a:r>
            <a:r>
              <a:rPr lang="en-US" b="1" dirty="0" smtClean="0"/>
              <a:t>burnout</a:t>
            </a:r>
            <a:r>
              <a:rPr lang="en-US" dirty="0" smtClean="0"/>
              <a:t> during these three+ days</a:t>
            </a:r>
          </a:p>
          <a:p>
            <a:r>
              <a:rPr lang="en-US" dirty="0" smtClean="0"/>
              <a:t>We LOVE prepared demos…</a:t>
            </a:r>
          </a:p>
          <a:p>
            <a:r>
              <a:rPr lang="en-US" dirty="0" smtClean="0"/>
              <a:t>Limit “struggling with demos”</a:t>
            </a:r>
          </a:p>
          <a:p>
            <a:endParaRPr lang="en-US" dirty="0"/>
          </a:p>
        </p:txBody>
      </p:sp>
    </p:spTree>
    <p:extLst>
      <p:ext uri="{BB962C8B-B14F-4D97-AF65-F5344CB8AC3E}">
        <p14:creationId xmlns:p14="http://schemas.microsoft.com/office/powerpoint/2010/main" val="41089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3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3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3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3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3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Learn, Inspire, Collaborate</a:t>
            </a:r>
            <a:endParaRPr lang="en-US" dirty="0"/>
          </a:p>
        </p:txBody>
      </p:sp>
      <p:sp>
        <p:nvSpPr>
          <p:cNvPr id="3" name="Content Placeholder 2"/>
          <p:cNvSpPr>
            <a:spLocks noGrp="1"/>
          </p:cNvSpPr>
          <p:nvPr>
            <p:ph idx="1"/>
          </p:nvPr>
        </p:nvSpPr>
        <p:spPr/>
        <p:txBody>
          <a:bodyPr>
            <a:normAutofit/>
          </a:bodyPr>
          <a:lstStyle/>
          <a:p>
            <a:r>
              <a:rPr lang="en-US" dirty="0" smtClean="0"/>
              <a:t>You’re here to share something</a:t>
            </a:r>
          </a:p>
          <a:p>
            <a:r>
              <a:rPr lang="en-US" dirty="0" smtClean="0"/>
              <a:t>Learn something</a:t>
            </a:r>
          </a:p>
          <a:p>
            <a:r>
              <a:rPr lang="en-US" dirty="0" smtClean="0"/>
              <a:t>Inspire others &amp; be inspired</a:t>
            </a:r>
          </a:p>
          <a:p>
            <a:r>
              <a:rPr lang="en-US" dirty="0" smtClean="0"/>
              <a:t>Help someone</a:t>
            </a:r>
          </a:p>
          <a:p>
            <a:r>
              <a:rPr lang="en-US" dirty="0" smtClean="0"/>
              <a:t>Collaborate</a:t>
            </a:r>
          </a:p>
        </p:txBody>
      </p:sp>
    </p:spTree>
    <p:extLst>
      <p:ext uri="{BB962C8B-B14F-4D97-AF65-F5344CB8AC3E}">
        <p14:creationId xmlns:p14="http://schemas.microsoft.com/office/powerpoint/2010/main" val="73736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3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3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3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3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Quid Pro Quo</a:t>
            </a:r>
            <a:endParaRPr lang="en-US" dirty="0"/>
          </a:p>
        </p:txBody>
      </p:sp>
      <p:sp>
        <p:nvSpPr>
          <p:cNvPr id="3" name="Content Placeholder 2"/>
          <p:cNvSpPr>
            <a:spLocks noGrp="1"/>
          </p:cNvSpPr>
          <p:nvPr>
            <p:ph idx="1"/>
          </p:nvPr>
        </p:nvSpPr>
        <p:spPr/>
        <p:txBody>
          <a:bodyPr>
            <a:normAutofit/>
          </a:bodyPr>
          <a:lstStyle/>
          <a:p>
            <a:r>
              <a:rPr lang="en-US" dirty="0" smtClean="0"/>
              <a:t>You’ll </a:t>
            </a:r>
            <a:r>
              <a:rPr lang="en-US" dirty="0" smtClean="0"/>
              <a:t>get more out of RC if you can focus (pay attention)</a:t>
            </a:r>
          </a:p>
          <a:p>
            <a:pPr lvl="1"/>
            <a:r>
              <a:rPr lang="en-US" dirty="0" smtClean="0"/>
              <a:t>Focus == input/output</a:t>
            </a:r>
          </a:p>
          <a:p>
            <a:r>
              <a:rPr lang="en-US" dirty="0"/>
              <a:t>Understanding that people have differing interests and some may have to work</a:t>
            </a:r>
            <a:r>
              <a:rPr lang="en-US" dirty="0" smtClean="0"/>
              <a:t>…</a:t>
            </a:r>
            <a:endParaRPr lang="en-US" dirty="0" smtClean="0"/>
          </a:p>
          <a:p>
            <a:r>
              <a:rPr lang="en-US" dirty="0" smtClean="0"/>
              <a:t>RefreshCache </a:t>
            </a:r>
            <a:r>
              <a:rPr lang="en-US" dirty="0" smtClean="0"/>
              <a:t>is what you make it</a:t>
            </a:r>
            <a:endParaRPr lang="en-US" dirty="0"/>
          </a:p>
        </p:txBody>
      </p:sp>
    </p:spTree>
    <p:extLst>
      <p:ext uri="{BB962C8B-B14F-4D97-AF65-F5344CB8AC3E}">
        <p14:creationId xmlns:p14="http://schemas.microsoft.com/office/powerpoint/2010/main" val="366899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Selling</a:t>
            </a:r>
            <a:endParaRPr lang="en-US" dirty="0"/>
          </a:p>
        </p:txBody>
      </p:sp>
      <p:sp>
        <p:nvSpPr>
          <p:cNvPr id="3" name="Content Placeholder 2"/>
          <p:cNvSpPr>
            <a:spLocks noGrp="1"/>
          </p:cNvSpPr>
          <p:nvPr>
            <p:ph idx="1"/>
          </p:nvPr>
        </p:nvSpPr>
        <p:spPr/>
        <p:txBody>
          <a:bodyPr/>
          <a:lstStyle/>
          <a:p>
            <a:r>
              <a:rPr lang="en-US" dirty="0" smtClean="0"/>
              <a:t>No selling </a:t>
            </a:r>
            <a:r>
              <a:rPr lang="en-US" i="1" dirty="0" smtClean="0"/>
              <a:t>products</a:t>
            </a:r>
          </a:p>
          <a:p>
            <a:r>
              <a:rPr lang="en-US" dirty="0" smtClean="0"/>
              <a:t>But…</a:t>
            </a:r>
          </a:p>
          <a:p>
            <a:r>
              <a:rPr lang="en-US" dirty="0" smtClean="0"/>
              <a:t>You can “sell” your ideas; provided it’s to:</a:t>
            </a:r>
          </a:p>
          <a:p>
            <a:pPr lvl="1"/>
            <a:r>
              <a:rPr lang="en-US" dirty="0" smtClean="0"/>
              <a:t>inspire</a:t>
            </a:r>
          </a:p>
          <a:p>
            <a:pPr lvl="1"/>
            <a:r>
              <a:rPr lang="en-US" dirty="0" smtClean="0"/>
              <a:t>pitch your vision</a:t>
            </a:r>
          </a:p>
          <a:p>
            <a:pPr lvl="1"/>
            <a:r>
              <a:rPr lang="en-US" dirty="0" smtClean="0"/>
              <a:t>or assembling a collaborative team</a:t>
            </a:r>
            <a:endParaRPr lang="en-US" dirty="0"/>
          </a:p>
        </p:txBody>
      </p:sp>
    </p:spTree>
    <p:extLst>
      <p:ext uri="{BB962C8B-B14F-4D97-AF65-F5344CB8AC3E}">
        <p14:creationId xmlns:p14="http://schemas.microsoft.com/office/powerpoint/2010/main" val="292155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3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35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35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35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3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Sign-Up</a:t>
            </a:r>
            <a:endParaRPr lang="en-US" dirty="0"/>
          </a:p>
        </p:txBody>
      </p:sp>
      <p:sp>
        <p:nvSpPr>
          <p:cNvPr id="3" name="Content Placeholder 2"/>
          <p:cNvSpPr>
            <a:spLocks noGrp="1"/>
          </p:cNvSpPr>
          <p:nvPr>
            <p:ph idx="1"/>
          </p:nvPr>
        </p:nvSpPr>
        <p:spPr/>
        <p:txBody>
          <a:bodyPr/>
          <a:lstStyle/>
          <a:p>
            <a:r>
              <a:rPr lang="en-US" dirty="0" smtClean="0"/>
              <a:t>Demo Board is in the back of the room</a:t>
            </a:r>
          </a:p>
          <a:p>
            <a:r>
              <a:rPr lang="en-US" dirty="0" smtClean="0"/>
              <a:t>During a break, sign up to present</a:t>
            </a:r>
          </a:p>
          <a:p>
            <a:r>
              <a:rPr lang="en-US" dirty="0" smtClean="0"/>
              <a:t>We’ll just go through the demos according to the list</a:t>
            </a:r>
          </a:p>
          <a:p>
            <a:endParaRPr lang="en-US" dirty="0"/>
          </a:p>
        </p:txBody>
      </p:sp>
    </p:spTree>
    <p:extLst>
      <p:ext uri="{BB962C8B-B14F-4D97-AF65-F5344CB8AC3E}">
        <p14:creationId xmlns:p14="http://schemas.microsoft.com/office/powerpoint/2010/main" val="3356988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2template_powerpoint">
  <a:themeElements>
    <a:clrScheme name="RC2012">
      <a:dk1>
        <a:sysClr val="windowText" lastClr="000000"/>
      </a:dk1>
      <a:lt1>
        <a:srgbClr val="00FF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2012template_powerpoint</Template>
  <TotalTime>5676</TotalTime>
  <Words>652</Words>
  <Application>Microsoft Office PowerPoint</Application>
  <PresentationFormat>Custom</PresentationFormat>
  <Paragraphs>127</Paragraphs>
  <Slides>39</Slides>
  <Notes>10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2012template_powerpoint</vt:lpstr>
      <vt:lpstr>Thanks to Additional Sponsors</vt:lpstr>
      <vt:lpstr>Welcome to the Great Do-ocracy</vt:lpstr>
      <vt:lpstr>Opening Prayer</vt:lpstr>
      <vt:lpstr>Ground Rules</vt:lpstr>
      <vt:lpstr>Brisk Paced</vt:lpstr>
      <vt:lpstr>Share, Learn, Inspire, Collaborate</vt:lpstr>
      <vt:lpstr>Quid Pro Quo</vt:lpstr>
      <vt:lpstr>No Selling</vt:lpstr>
      <vt:lpstr>Demo Sign-Up</vt:lpstr>
      <vt:lpstr>Go</vt:lpstr>
      <vt:lpstr>Ring for Service</vt:lpstr>
      <vt:lpstr>Some Definitions</vt:lpstr>
      <vt:lpstr>About</vt:lpstr>
      <vt:lpstr>Not the Burning Man Project</vt:lpstr>
      <vt:lpstr>Devoted to God</vt:lpstr>
      <vt:lpstr>New to RC?</vt:lpstr>
      <vt:lpstr>The Best Stuff</vt:lpstr>
      <vt:lpstr>IRC Channels</vt:lpstr>
      <vt:lpstr>&lt;sample server /&gt;</vt:lpstr>
      <vt:lpstr>PowerPoint Presentation</vt:lpstr>
      <vt:lpstr>PowerPoint Presentation</vt:lpstr>
      <vt:lpstr>Project Server</vt:lpstr>
      <vt:lpstr>PowerPoint Presentation</vt:lpstr>
      <vt:lpstr>Daniel’s Videos</vt:lpstr>
      <vt:lpstr>Past Presentations</vt:lpstr>
      <vt:lpstr>this.Conference ;)</vt:lpstr>
      <vt:lpstr>PowerPoint Presentation</vt:lpstr>
      <vt:lpstr> an open source ChMS</vt:lpstr>
      <vt:lpstr>call to action</vt:lpstr>
      <vt:lpstr>Remember This?</vt:lpstr>
      <vt:lpstr>…And This?</vt:lpstr>
      <vt:lpstr>And Jon’s Call to Action/Change?</vt:lpstr>
      <vt:lpstr>Don’t Worry</vt:lpstr>
      <vt:lpstr>PowerPoint Presentation</vt:lpstr>
      <vt:lpstr>PowerPoint Presentation</vt:lpstr>
      <vt:lpstr>But seriously, this is a new year!</vt:lpstr>
      <vt:lpstr>Worth repeating</vt:lpstr>
      <vt:lpstr>PowerPoint Presentation</vt:lpstr>
      <vt:lpstr>references</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Great ‘Doacracy</dc:title>
  <dc:creator>Nick Airdo</dc:creator>
  <cp:lastModifiedBy>Nick Airdo</cp:lastModifiedBy>
  <cp:revision>60</cp:revision>
  <dcterms:created xsi:type="dcterms:W3CDTF">2012-10-04T23:28:21Z</dcterms:created>
  <dcterms:modified xsi:type="dcterms:W3CDTF">2012-10-15T14:00:18Z</dcterms:modified>
</cp:coreProperties>
</file>