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0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5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5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1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9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5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9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7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6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6787-1BA9-4B16-95E8-B363C18106CC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8F1D8-5152-4A18-91A6-4227FB0E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8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00038"/>
            <a:ext cx="8505825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2766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4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543425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54342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72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2913"/>
            <a:ext cx="8925821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25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6" y="119063"/>
            <a:ext cx="8915214" cy="643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3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3" y="419100"/>
            <a:ext cx="8891527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9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9955"/>
            <a:ext cx="8305800" cy="671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9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29896"/>
            <a:ext cx="7924799" cy="665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3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"/>
            <a:ext cx="8229599" cy="680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1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67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5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5339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800"/>
            <a:ext cx="40671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95425"/>
            <a:ext cx="4505325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7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Powers</dc:creator>
  <cp:lastModifiedBy>Tom Powers</cp:lastModifiedBy>
  <cp:revision>9</cp:revision>
  <dcterms:created xsi:type="dcterms:W3CDTF">2011-03-25T18:34:04Z</dcterms:created>
  <dcterms:modified xsi:type="dcterms:W3CDTF">2011-03-25T20:06:12Z</dcterms:modified>
</cp:coreProperties>
</file>