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0" r:id="rId6"/>
    <p:sldId id="261" r:id="rId7"/>
    <p:sldId id="281" r:id="rId8"/>
    <p:sldId id="282" r:id="rId9"/>
    <p:sldId id="283" r:id="rId10"/>
    <p:sldId id="284" r:id="rId11"/>
    <p:sldId id="285" r:id="rId12"/>
    <p:sldId id="286" r:id="rId13"/>
    <p:sldId id="262" r:id="rId14"/>
    <p:sldId id="264" r:id="rId15"/>
    <p:sldId id="263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4" r:id="rId24"/>
    <p:sldId id="272" r:id="rId25"/>
    <p:sldId id="273" r:id="rId26"/>
    <p:sldId id="275" r:id="rId27"/>
    <p:sldId id="276" r:id="rId28"/>
    <p:sldId id="277" r:id="rId29"/>
    <p:sldId id="278" r:id="rId30"/>
    <p:sldId id="279" r:id="rId31"/>
    <p:sldId id="280" r:id="rId32"/>
  </p:sldIdLst>
  <p:sldSz cx="15544800" cy="9144000"/>
  <p:notesSz cx="6858000" cy="9144000"/>
  <p:defaultTextStyle>
    <a:defPPr>
      <a:defRPr lang="en-US"/>
    </a:defPPr>
    <a:lvl1pPr marL="0" algn="l" defTabSz="1410736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705368" algn="l" defTabSz="1410736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1410736" algn="l" defTabSz="1410736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2116104" algn="l" defTabSz="1410736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2821473" algn="l" defTabSz="1410736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3526841" algn="l" defTabSz="1410736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4232209" algn="l" defTabSz="1410736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4937577" algn="l" defTabSz="1410736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5642945" algn="l" defTabSz="1410736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343" autoAdjust="0"/>
  </p:normalViewPr>
  <p:slideViewPr>
    <p:cSldViewPr>
      <p:cViewPr varScale="1">
        <p:scale>
          <a:sx n="58" d="100"/>
          <a:sy n="58" d="100"/>
        </p:scale>
        <p:origin x="-1044" y="-90"/>
      </p:cViewPr>
      <p:guideLst>
        <p:guide orient="horz" pos="2880"/>
        <p:guide pos="48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A468CB-C26E-414D-9189-B9A62FE5FCA6}" type="datetimeFigureOut">
              <a:rPr lang="en-US" smtClean="0"/>
              <a:pPr/>
              <a:t>10/9/2011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14350" y="685800"/>
            <a:ext cx="58293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4A4A6F-04C1-42F4-AED1-5A2207738D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1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Following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A4A6F-04C1-42F4-AED1-5A2207738D2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1191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Neighborhood Leader and HTML control are campus context aware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A4A6F-04C1-42F4-AED1-5A2207738D21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6712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Page menu only shows pages for the current campus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A4A6F-04C1-42F4-AED1-5A2207738D21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8141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Group Attendance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A4A6F-04C1-42F4-AED1-5A2207738D21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2321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Voracity… </a:t>
            </a:r>
            <a:r>
              <a:rPr lang="en-US" dirty="0" err="1" smtClean="0"/>
              <a:t>Echosign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A4A6F-04C1-42F4-AED1-5A2207738D21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1810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Provider Model both</a:t>
            </a:r>
            <a:r>
              <a:rPr lang="en-US" baseline="0" dirty="0" smtClean="0"/>
              <a:t> for the types of notifications and the method to be notified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A4A6F-04C1-42F4-AED1-5A2207738D2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3220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Fellow Staff Members</a:t>
            </a:r>
          </a:p>
          <a:p>
            <a:r>
              <a:rPr lang="en-US" dirty="0" smtClean="0"/>
              <a:t>Neighborhood</a:t>
            </a:r>
            <a:r>
              <a:rPr lang="en-US" baseline="0" dirty="0" smtClean="0"/>
              <a:t> Group Members</a:t>
            </a:r>
          </a:p>
          <a:p>
            <a:r>
              <a:rPr lang="en-US" baseline="0" dirty="0" smtClean="0"/>
              <a:t>Relationships</a:t>
            </a:r>
          </a:p>
          <a:p>
            <a:r>
              <a:rPr lang="en-US" baseline="0" dirty="0" smtClean="0"/>
              <a:t>Family Members</a:t>
            </a:r>
          </a:p>
          <a:p>
            <a:r>
              <a:rPr lang="en-US" baseline="0" dirty="0" smtClean="0"/>
              <a:t>Recently Called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A4A6F-04C1-42F4-AED1-5A2207738D2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0981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Full Screen Kiosk Mode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A4A6F-04C1-42F4-AED1-5A2207738D2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3530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Baptism Photos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A4A6F-04C1-42F4-AED1-5A2207738D21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6834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Save Giving</a:t>
            </a:r>
            <a:r>
              <a:rPr lang="en-US" baseline="0" dirty="0" smtClean="0"/>
              <a:t> Info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A4A6F-04C1-42F4-AED1-5A2207738D21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0166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Staff Initiated Giving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A4A6F-04C1-42F4-AED1-5A2207738D21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9289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A4A6F-04C1-42F4-AED1-5A2207738D21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0515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Multi-Campus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A4A6F-04C1-42F4-AED1-5A2207738D21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4938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65860" y="2840572"/>
            <a:ext cx="13213080" cy="196003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31720" y="5181600"/>
            <a:ext cx="1088136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053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107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16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821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5268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2322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9375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6429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5D003-9D98-4EC5-8C49-449A98B92177}" type="datetimeFigureOut">
              <a:rPr lang="en-US" smtClean="0"/>
              <a:pPr/>
              <a:t>10/9/2011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4F2B3-B40E-4E9A-B5D7-1B2D3DC8B40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0409583" y="6211956"/>
            <a:ext cx="4876800" cy="1941444"/>
          </a:xfrm>
        </p:spPr>
        <p:txBody>
          <a:bodyPr/>
          <a:lstStyle>
            <a:lvl1pPr algn="r">
              <a:buNone/>
              <a:defRPr sz="1800" baseline="0"/>
            </a:lvl1pPr>
          </a:lstStyle>
          <a:p>
            <a:pPr lvl="0"/>
            <a:r>
              <a:rPr lang="en-US" dirty="0" smtClean="0"/>
              <a:t>&lt;NAME&gt;</a:t>
            </a:r>
            <a:br>
              <a:rPr lang="en-US" dirty="0" smtClean="0"/>
            </a:br>
            <a:r>
              <a:rPr lang="en-US" dirty="0" smtClean="0"/>
              <a:t>&lt;TITLE&gt;</a:t>
            </a:r>
            <a:br>
              <a:rPr lang="en-US" dirty="0" smtClean="0"/>
            </a:br>
            <a:r>
              <a:rPr lang="en-US" dirty="0" smtClean="0"/>
              <a:t>&lt;ORGANIZATION&gt;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Email: &lt;EMAIL&gt;</a:t>
            </a:r>
            <a:br>
              <a:rPr lang="en-US" dirty="0" smtClean="0"/>
            </a:br>
            <a:r>
              <a:rPr lang="en-US" dirty="0" smtClean="0"/>
              <a:t>Twitter: &lt;@USER&gt;</a:t>
            </a:r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2877800" y="81534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#RefreshCache</a:t>
            </a:r>
            <a:endParaRPr lang="en-US" sz="1800" dirty="0" smtClean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5D003-9D98-4EC5-8C49-449A98B92177}" type="datetimeFigureOut">
              <a:rPr lang="en-US" smtClean="0"/>
              <a:pPr/>
              <a:t>10/9/2011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4F2B3-B40E-4E9A-B5D7-1B2D3DC8B4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269980" y="1066800"/>
            <a:ext cx="3497580" cy="710141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7240" y="1066800"/>
            <a:ext cx="10233660" cy="710141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5D003-9D98-4EC5-8C49-449A98B92177}" type="datetimeFigureOut">
              <a:rPr lang="en-US" smtClean="0"/>
              <a:pPr/>
              <a:t>10/9/2011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4F2B3-B40E-4E9A-B5D7-1B2D3DC8B4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5D003-9D98-4EC5-8C49-449A98B92177}" type="datetimeFigureOut">
              <a:rPr lang="en-US" smtClean="0"/>
              <a:pPr/>
              <a:t>10/9/2011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4F2B3-B40E-4E9A-B5D7-1B2D3DC8B4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7932" y="5875870"/>
            <a:ext cx="13213080" cy="1816101"/>
          </a:xfrm>
        </p:spPr>
        <p:txBody>
          <a:bodyPr anchor="t"/>
          <a:lstStyle>
            <a:lvl1pPr algn="l">
              <a:defRPr sz="6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7932" y="3875618"/>
            <a:ext cx="13213080" cy="2000249"/>
          </a:xfrm>
        </p:spPr>
        <p:txBody>
          <a:bodyPr anchor="b"/>
          <a:lstStyle>
            <a:lvl1pPr marL="0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1pPr>
            <a:lvl2pPr marL="705368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410736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16104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8214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52684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23220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493757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64294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5D003-9D98-4EC5-8C49-449A98B92177}" type="datetimeFigureOut">
              <a:rPr lang="en-US" smtClean="0"/>
              <a:pPr/>
              <a:t>10/9/2011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4F2B3-B40E-4E9A-B5D7-1B2D3DC8B4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7240" y="2667000"/>
            <a:ext cx="6865620" cy="5501218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01940" y="2667000"/>
            <a:ext cx="6865620" cy="5501218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5D003-9D98-4EC5-8C49-449A98B92177}" type="datetimeFigureOut">
              <a:rPr lang="en-US" smtClean="0"/>
              <a:pPr/>
              <a:t>10/9/2011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4F2B3-B40E-4E9A-B5D7-1B2D3DC8B4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2590800"/>
            <a:ext cx="6868320" cy="1219200"/>
          </a:xfrm>
        </p:spPr>
        <p:txBody>
          <a:bodyPr anchor="b"/>
          <a:lstStyle>
            <a:lvl1pPr marL="0" indent="0">
              <a:buNone/>
              <a:defRPr sz="3700" b="1"/>
            </a:lvl1pPr>
            <a:lvl2pPr marL="705368" indent="0">
              <a:buNone/>
              <a:defRPr sz="3100" b="1"/>
            </a:lvl2pPr>
            <a:lvl3pPr marL="1410736" indent="0">
              <a:buNone/>
              <a:defRPr sz="2800" b="1"/>
            </a:lvl3pPr>
            <a:lvl4pPr marL="2116104" indent="0">
              <a:buNone/>
              <a:defRPr sz="2500" b="1"/>
            </a:lvl4pPr>
            <a:lvl5pPr marL="2821473" indent="0">
              <a:buNone/>
              <a:defRPr sz="2500" b="1"/>
            </a:lvl5pPr>
            <a:lvl6pPr marL="3526841" indent="0">
              <a:buNone/>
              <a:defRPr sz="2500" b="1"/>
            </a:lvl6pPr>
            <a:lvl7pPr marL="4232209" indent="0">
              <a:buNone/>
              <a:defRPr sz="2500" b="1"/>
            </a:lvl7pPr>
            <a:lvl8pPr marL="4937577" indent="0">
              <a:buNone/>
              <a:defRPr sz="2500" b="1"/>
            </a:lvl8pPr>
            <a:lvl9pPr marL="5642945" indent="0">
              <a:buNone/>
              <a:defRPr sz="25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7240" y="3886200"/>
            <a:ext cx="6868320" cy="4282016"/>
          </a:xfrm>
        </p:spPr>
        <p:txBody>
          <a:bodyPr/>
          <a:lstStyle>
            <a:lvl1pPr>
              <a:defRPr sz="37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924800" y="2590800"/>
            <a:ext cx="6871018" cy="1219200"/>
          </a:xfrm>
        </p:spPr>
        <p:txBody>
          <a:bodyPr anchor="b"/>
          <a:lstStyle>
            <a:lvl1pPr marL="0" indent="0">
              <a:buNone/>
              <a:defRPr sz="3700" b="1"/>
            </a:lvl1pPr>
            <a:lvl2pPr marL="705368" indent="0">
              <a:buNone/>
              <a:defRPr sz="3100" b="1"/>
            </a:lvl2pPr>
            <a:lvl3pPr marL="1410736" indent="0">
              <a:buNone/>
              <a:defRPr sz="2800" b="1"/>
            </a:lvl3pPr>
            <a:lvl4pPr marL="2116104" indent="0">
              <a:buNone/>
              <a:defRPr sz="2500" b="1"/>
            </a:lvl4pPr>
            <a:lvl5pPr marL="2821473" indent="0">
              <a:buNone/>
              <a:defRPr sz="2500" b="1"/>
            </a:lvl5pPr>
            <a:lvl6pPr marL="3526841" indent="0">
              <a:buNone/>
              <a:defRPr sz="2500" b="1"/>
            </a:lvl6pPr>
            <a:lvl7pPr marL="4232209" indent="0">
              <a:buNone/>
              <a:defRPr sz="2500" b="1"/>
            </a:lvl7pPr>
            <a:lvl8pPr marL="4937577" indent="0">
              <a:buNone/>
              <a:defRPr sz="2500" b="1"/>
            </a:lvl8pPr>
            <a:lvl9pPr marL="5642945" indent="0">
              <a:buNone/>
              <a:defRPr sz="25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96548" y="3886199"/>
            <a:ext cx="6871018" cy="4282017"/>
          </a:xfrm>
        </p:spPr>
        <p:txBody>
          <a:bodyPr/>
          <a:lstStyle>
            <a:lvl1pPr>
              <a:defRPr sz="37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5D003-9D98-4EC5-8C49-449A98B92177}" type="datetimeFigureOut">
              <a:rPr lang="en-US" smtClean="0"/>
              <a:pPr/>
              <a:t>10/9/2011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4F2B3-B40E-4E9A-B5D7-1B2D3DC8B4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5D003-9D98-4EC5-8C49-449A98B92177}" type="datetimeFigureOut">
              <a:rPr lang="en-US" smtClean="0"/>
              <a:pPr/>
              <a:t>10/9/2011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4F2B3-B40E-4E9A-B5D7-1B2D3DC8B4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5D003-9D98-4EC5-8C49-449A98B92177}" type="datetimeFigureOut">
              <a:rPr lang="en-US" smtClean="0"/>
              <a:pPr/>
              <a:t>10/9/2011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4F2B3-B40E-4E9A-B5D7-1B2D3DC8B4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066800"/>
            <a:ext cx="5114132" cy="154940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77585" y="1066800"/>
            <a:ext cx="8689975" cy="7101421"/>
          </a:xfrm>
        </p:spPr>
        <p:txBody>
          <a:bodyPr/>
          <a:lstStyle>
            <a:lvl1pPr>
              <a:defRPr sz="4900"/>
            </a:lvl1pPr>
            <a:lvl2pPr>
              <a:defRPr sz="4300"/>
            </a:lvl2pPr>
            <a:lvl3pPr>
              <a:defRPr sz="37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246" y="2667000"/>
            <a:ext cx="5114132" cy="5501221"/>
          </a:xfrm>
        </p:spPr>
        <p:txBody>
          <a:bodyPr/>
          <a:lstStyle>
            <a:lvl1pPr marL="0" indent="0">
              <a:buNone/>
              <a:defRPr sz="2200"/>
            </a:lvl1pPr>
            <a:lvl2pPr marL="705368" indent="0">
              <a:buNone/>
              <a:defRPr sz="1900"/>
            </a:lvl2pPr>
            <a:lvl3pPr marL="1410736" indent="0">
              <a:buNone/>
              <a:defRPr sz="1500"/>
            </a:lvl3pPr>
            <a:lvl4pPr marL="2116104" indent="0">
              <a:buNone/>
              <a:defRPr sz="1400"/>
            </a:lvl4pPr>
            <a:lvl5pPr marL="2821473" indent="0">
              <a:buNone/>
              <a:defRPr sz="1400"/>
            </a:lvl5pPr>
            <a:lvl6pPr marL="3526841" indent="0">
              <a:buNone/>
              <a:defRPr sz="1400"/>
            </a:lvl6pPr>
            <a:lvl7pPr marL="4232209" indent="0">
              <a:buNone/>
              <a:defRPr sz="1400"/>
            </a:lvl7pPr>
            <a:lvl8pPr marL="4937577" indent="0">
              <a:buNone/>
              <a:defRPr sz="1400"/>
            </a:lvl8pPr>
            <a:lvl9pPr marL="5642945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5D003-9D98-4EC5-8C49-449A98B92177}" type="datetimeFigureOut">
              <a:rPr lang="en-US" smtClean="0"/>
              <a:pPr/>
              <a:t>10/9/2011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4F2B3-B40E-4E9A-B5D7-1B2D3DC8B4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6890" y="6400801"/>
            <a:ext cx="9326880" cy="755652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6890" y="1066799"/>
            <a:ext cx="9326880" cy="5236633"/>
          </a:xfrm>
        </p:spPr>
        <p:txBody>
          <a:bodyPr/>
          <a:lstStyle>
            <a:lvl1pPr marL="0" indent="0">
              <a:buNone/>
              <a:defRPr sz="4900"/>
            </a:lvl1pPr>
            <a:lvl2pPr marL="705368" indent="0">
              <a:buNone/>
              <a:defRPr sz="4300"/>
            </a:lvl2pPr>
            <a:lvl3pPr marL="1410736" indent="0">
              <a:buNone/>
              <a:defRPr sz="3700"/>
            </a:lvl3pPr>
            <a:lvl4pPr marL="2116104" indent="0">
              <a:buNone/>
              <a:defRPr sz="3100"/>
            </a:lvl4pPr>
            <a:lvl5pPr marL="2821473" indent="0">
              <a:buNone/>
              <a:defRPr sz="3100"/>
            </a:lvl5pPr>
            <a:lvl6pPr marL="3526841" indent="0">
              <a:buNone/>
              <a:defRPr sz="3100"/>
            </a:lvl6pPr>
            <a:lvl7pPr marL="4232209" indent="0">
              <a:buNone/>
              <a:defRPr sz="3100"/>
            </a:lvl7pPr>
            <a:lvl8pPr marL="4937577" indent="0">
              <a:buNone/>
              <a:defRPr sz="3100"/>
            </a:lvl8pPr>
            <a:lvl9pPr marL="5642945" indent="0">
              <a:buNone/>
              <a:defRPr sz="31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6890" y="7156453"/>
            <a:ext cx="9326880" cy="1073148"/>
          </a:xfrm>
        </p:spPr>
        <p:txBody>
          <a:bodyPr/>
          <a:lstStyle>
            <a:lvl1pPr marL="0" indent="0">
              <a:buNone/>
              <a:defRPr sz="2200"/>
            </a:lvl1pPr>
            <a:lvl2pPr marL="705368" indent="0">
              <a:buNone/>
              <a:defRPr sz="1900"/>
            </a:lvl2pPr>
            <a:lvl3pPr marL="1410736" indent="0">
              <a:buNone/>
              <a:defRPr sz="1500"/>
            </a:lvl3pPr>
            <a:lvl4pPr marL="2116104" indent="0">
              <a:buNone/>
              <a:defRPr sz="1400"/>
            </a:lvl4pPr>
            <a:lvl5pPr marL="2821473" indent="0">
              <a:buNone/>
              <a:defRPr sz="1400"/>
            </a:lvl5pPr>
            <a:lvl6pPr marL="3526841" indent="0">
              <a:buNone/>
              <a:defRPr sz="1400"/>
            </a:lvl6pPr>
            <a:lvl7pPr marL="4232209" indent="0">
              <a:buNone/>
              <a:defRPr sz="1400"/>
            </a:lvl7pPr>
            <a:lvl8pPr marL="4937577" indent="0">
              <a:buNone/>
              <a:defRPr sz="1400"/>
            </a:lvl8pPr>
            <a:lvl9pPr marL="5642945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5D003-9D98-4EC5-8C49-449A98B92177}" type="datetimeFigureOut">
              <a:rPr lang="en-US" smtClean="0"/>
              <a:pPr/>
              <a:t>10/9/2011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4F2B3-B40E-4E9A-B5D7-1B2D3DC8B4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1066800"/>
            <a:ext cx="13990320" cy="1524000"/>
          </a:xfrm>
          <a:prstGeom prst="rect">
            <a:avLst/>
          </a:prstGeom>
        </p:spPr>
        <p:txBody>
          <a:bodyPr vert="horz" lIns="141074" tIns="70537" rIns="141074" bIns="70537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7240" y="2667000"/>
            <a:ext cx="13990320" cy="5501218"/>
          </a:xfrm>
          <a:prstGeom prst="rect">
            <a:avLst/>
          </a:prstGeom>
        </p:spPr>
        <p:txBody>
          <a:bodyPr vert="horz" lIns="141074" tIns="70537" rIns="141074" bIns="7053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" y="8475137"/>
            <a:ext cx="3627120" cy="486833"/>
          </a:xfrm>
          <a:prstGeom prst="rect">
            <a:avLst/>
          </a:prstGeom>
        </p:spPr>
        <p:txBody>
          <a:bodyPr vert="horz" lIns="141074" tIns="70537" rIns="141074" bIns="70537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E5D003-9D98-4EC5-8C49-449A98B92177}" type="datetimeFigureOut">
              <a:rPr lang="en-US" smtClean="0"/>
              <a:pPr/>
              <a:t>10/9/2011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11140" y="8475137"/>
            <a:ext cx="4922520" cy="486833"/>
          </a:xfrm>
          <a:prstGeom prst="rect">
            <a:avLst/>
          </a:prstGeom>
        </p:spPr>
        <p:txBody>
          <a:bodyPr vert="horz" lIns="141074" tIns="70537" rIns="141074" bIns="70537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40440" y="8475137"/>
            <a:ext cx="3627120" cy="486833"/>
          </a:xfrm>
          <a:prstGeom prst="rect">
            <a:avLst/>
          </a:prstGeom>
        </p:spPr>
        <p:txBody>
          <a:bodyPr vert="horz" lIns="141074" tIns="70537" rIns="141074" bIns="70537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54F2B3-B40E-4E9A-B5D7-1B2D3DC8B40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10736" rtl="0" eaLnBrk="1" latinLnBrk="0" hangingPunct="1">
        <a:spcBef>
          <a:spcPct val="0"/>
        </a:spcBef>
        <a:buNone/>
        <a:defRPr sz="6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29026" indent="-529026" algn="l" defTabSz="1410736" rtl="0" eaLnBrk="1" latinLnBrk="0" hangingPunct="1">
        <a:spcBef>
          <a:spcPct val="20000"/>
        </a:spcBef>
        <a:buFont typeface="Arial" pitchFamily="34" charset="0"/>
        <a:buChar char="•"/>
        <a:defRPr sz="4900" kern="1200">
          <a:solidFill>
            <a:schemeClr val="tx1"/>
          </a:solidFill>
          <a:latin typeface="+mn-lt"/>
          <a:ea typeface="+mn-ea"/>
          <a:cs typeface="+mn-cs"/>
        </a:defRPr>
      </a:lvl1pPr>
      <a:lvl2pPr marL="1146223" indent="-440855" algn="l" defTabSz="1410736" rtl="0" eaLnBrk="1" latinLnBrk="0" hangingPunct="1">
        <a:spcBef>
          <a:spcPct val="20000"/>
        </a:spcBef>
        <a:buFont typeface="Arial" pitchFamily="34" charset="0"/>
        <a:buChar char="–"/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1763420" indent="-352684" algn="l" defTabSz="1410736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3pPr>
      <a:lvl4pPr marL="2468789" indent="-352684" algn="l" defTabSz="1410736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4pPr>
      <a:lvl5pPr marL="3174157" indent="-352684" algn="l" defTabSz="1410736" rtl="0" eaLnBrk="1" latinLnBrk="0" hangingPunct="1">
        <a:spcBef>
          <a:spcPct val="20000"/>
        </a:spcBef>
        <a:buFont typeface="Arial" pitchFamily="34" charset="0"/>
        <a:buChar char="»"/>
        <a:defRPr sz="3100" kern="1200">
          <a:solidFill>
            <a:schemeClr val="tx1"/>
          </a:solidFill>
          <a:latin typeface="+mn-lt"/>
          <a:ea typeface="+mn-ea"/>
          <a:cs typeface="+mn-cs"/>
        </a:defRPr>
      </a:lvl5pPr>
      <a:lvl6pPr marL="3879525" indent="-352684" algn="l" defTabSz="1410736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6pPr>
      <a:lvl7pPr marL="4584893" indent="-352684" algn="l" defTabSz="1410736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7pPr>
      <a:lvl8pPr marL="5290261" indent="-352684" algn="l" defTabSz="1410736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8pPr>
      <a:lvl9pPr marL="5995629" indent="-352684" algn="l" defTabSz="1410736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10736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05368" algn="l" defTabSz="1410736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10736" algn="l" defTabSz="1410736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16104" algn="l" defTabSz="1410736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21473" algn="l" defTabSz="1410736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26841" algn="l" defTabSz="1410736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232209" algn="l" defTabSz="1410736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937577" algn="l" defTabSz="1410736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642945" algn="l" defTabSz="1410736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What’s Cooking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What we’ve been up to at CCV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David Turner</a:t>
            </a:r>
          </a:p>
          <a:p>
            <a:r>
              <a:rPr lang="en-US" dirty="0" smtClean="0"/>
              <a:t>Senior Developer</a:t>
            </a:r>
          </a:p>
          <a:p>
            <a:r>
              <a:rPr lang="en-US" dirty="0" smtClean="0"/>
              <a:t>Christ’s Church of the Valley</a:t>
            </a:r>
          </a:p>
          <a:p>
            <a:endParaRPr lang="en-US" dirty="0"/>
          </a:p>
          <a:p>
            <a:r>
              <a:rPr lang="en-US" dirty="0" smtClean="0"/>
              <a:t>Email: davidturner@ccvonline.com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1" y="1828800"/>
            <a:ext cx="9144000" cy="6829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84219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1" y="1828800"/>
            <a:ext cx="9144000" cy="6924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7725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1" y="1810283"/>
            <a:ext cx="9144000" cy="6924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60368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828800"/>
            <a:ext cx="10829362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07425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828800"/>
            <a:ext cx="5486400" cy="614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85994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828800"/>
            <a:ext cx="9418637" cy="692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14811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828800"/>
            <a:ext cx="6048375" cy="6665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33305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599" y="1828800"/>
            <a:ext cx="8366191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84974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599" y="1828800"/>
            <a:ext cx="12790343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96140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599" y="1828800"/>
            <a:ext cx="9477753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24880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599" y="1826941"/>
            <a:ext cx="7370763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463740"/>
            <a:ext cx="7370763" cy="369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5857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828800"/>
            <a:ext cx="8437563" cy="6418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69883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1" y="1828800"/>
            <a:ext cx="8305800" cy="6452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65086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1" y="1828800"/>
            <a:ext cx="8077200" cy="6406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70601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1" y="1828800"/>
            <a:ext cx="7543800" cy="6415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91980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1" y="1828801"/>
            <a:ext cx="7467600" cy="6356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76795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828800"/>
            <a:ext cx="12877800" cy="6388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56371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828800"/>
            <a:ext cx="7608887" cy="302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52373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1" y="1828800"/>
            <a:ext cx="6846844" cy="716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46732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828800"/>
            <a:ext cx="12679345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37587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827289"/>
            <a:ext cx="9448800" cy="7164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64825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117" y="1820863"/>
            <a:ext cx="8847137" cy="694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3487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3151414"/>
            <a:ext cx="7152616" cy="5189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784" y="1828800"/>
            <a:ext cx="7152616" cy="5438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35301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828800"/>
            <a:ext cx="7313613" cy="521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029200"/>
            <a:ext cx="7294563" cy="345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9408" y="1219200"/>
            <a:ext cx="2762250" cy="344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75541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828800"/>
            <a:ext cx="5495925" cy="619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7897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828800"/>
            <a:ext cx="5495925" cy="6675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3370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1" y="1828801"/>
            <a:ext cx="9144000" cy="6670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4954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828800"/>
            <a:ext cx="9144000" cy="6670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827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828800"/>
            <a:ext cx="9191986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7089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828800"/>
            <a:ext cx="9144000" cy="6829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3170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3">
      <a:dk1>
        <a:srgbClr val="FFFFFF"/>
      </a:dk1>
      <a:lt1>
        <a:sysClr val="window" lastClr="FFFFFF"/>
      </a:lt1>
      <a:dk2>
        <a:srgbClr val="FFFFFF"/>
      </a:dk2>
      <a:lt2>
        <a:srgbClr val="F8F8F8"/>
      </a:lt2>
      <a:accent1>
        <a:srgbClr val="1587B1"/>
      </a:accent1>
      <a:accent2>
        <a:srgbClr val="00659F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92D050"/>
      </a:hlink>
      <a:folHlink>
        <a:srgbClr val="00B0F0"/>
      </a:folHlink>
    </a:clrScheme>
    <a:fontScheme name="RC">
      <a:majorFont>
        <a:latin typeface="Rockwel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407</TotalTime>
  <Words>96</Words>
  <Application>Microsoft Office PowerPoint</Application>
  <PresentationFormat>Custom</PresentationFormat>
  <Paragraphs>36</Paragraphs>
  <Slides>31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What’s Cooking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Nick Airdo</dc:creator>
  <cp:lastModifiedBy>Turner, David</cp:lastModifiedBy>
  <cp:revision>37</cp:revision>
  <dcterms:created xsi:type="dcterms:W3CDTF">2010-09-20T18:24:07Z</dcterms:created>
  <dcterms:modified xsi:type="dcterms:W3CDTF">2011-10-09T20:54:51Z</dcterms:modified>
</cp:coreProperties>
</file>