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343" autoAdjust="0"/>
  </p:normalViewPr>
  <p:slideViewPr>
    <p:cSldViewPr>
      <p:cViewPr varScale="1">
        <p:scale>
          <a:sx n="74" d="100"/>
          <a:sy n="74" d="100"/>
        </p:scale>
        <p:origin x="-570" y="-90"/>
      </p:cViewPr>
      <p:guideLst>
        <p:guide orient="horz" pos="2880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468CB-C26E-414D-9189-B9A62FE5FCA6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A4A6F-04C1-42F4-AED1-5A2207738D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Syntax</a:t>
            </a:r>
            <a:r>
              <a:rPr lang="en-US" baseline="0" dirty="0" smtClean="0"/>
              <a:t> oddities: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‘with’ statement</a:t>
            </a:r>
          </a:p>
          <a:p>
            <a:pPr>
              <a:buFont typeface="Arial" charset="0"/>
              <a:buChar char="•"/>
            </a:pPr>
            <a:r>
              <a:rPr lang="en-US" baseline="0" dirty="0" smtClean="0"/>
              <a:t>Object literals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constructed objects (new String() does not give you a string, it gives you an object)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4A6F-04C1-42F4-AED1-5A2207738D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72"/>
            <a:ext cx="13213080" cy="196003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0409583" y="6211956"/>
            <a:ext cx="4876800" cy="1941444"/>
          </a:xfrm>
        </p:spPr>
        <p:txBody>
          <a:bodyPr/>
          <a:lstStyle>
            <a:lvl1pPr algn="r">
              <a:buNone/>
              <a:defRPr sz="1800" baseline="0"/>
            </a:lvl1pPr>
          </a:lstStyle>
          <a:p>
            <a:pPr lvl="0"/>
            <a:r>
              <a:rPr lang="en-US" dirty="0" smtClean="0"/>
              <a:t>&lt;NAME&gt;</a:t>
            </a:r>
            <a:br>
              <a:rPr lang="en-US" dirty="0" smtClean="0"/>
            </a:br>
            <a:r>
              <a:rPr lang="en-US" dirty="0" smtClean="0"/>
              <a:t>&lt;TITLE&gt;</a:t>
            </a:r>
            <a:br>
              <a:rPr lang="en-US" dirty="0" smtClean="0"/>
            </a:br>
            <a:r>
              <a:rPr lang="en-US" dirty="0" smtClean="0"/>
              <a:t>&lt;ORGANIZATION&gt;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&lt;EMAIL&gt;</a:t>
            </a:r>
            <a:br>
              <a:rPr lang="en-US" dirty="0" smtClean="0"/>
            </a:br>
            <a:r>
              <a:rPr lang="en-US" dirty="0" smtClean="0"/>
              <a:t>Twitter: &lt;@USER&gt;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877800" y="81534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#RefreshCache</a:t>
            </a:r>
            <a:endParaRPr lang="en-US" sz="18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1066800"/>
            <a:ext cx="3497580" cy="71014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1066800"/>
            <a:ext cx="10233660" cy="7101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70"/>
            <a:ext cx="13213080" cy="1816101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667000"/>
            <a:ext cx="6865620" cy="550121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590800"/>
            <a:ext cx="6868320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886200"/>
            <a:ext cx="6868320" cy="4282016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24800" y="2590800"/>
            <a:ext cx="6871018" cy="121920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8" y="3886199"/>
            <a:ext cx="6871018" cy="4282017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5114132" cy="154940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1066800"/>
            <a:ext cx="8689975" cy="710142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6" y="2667000"/>
            <a:ext cx="5114132" cy="550122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1"/>
            <a:ext cx="9326880" cy="755652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1066799"/>
            <a:ext cx="9326880" cy="5236633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3"/>
            <a:ext cx="9326880" cy="1073148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1066800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667000"/>
            <a:ext cx="13990320" cy="5501218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5D003-9D98-4EC5-8C49-449A98B92177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7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7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4F2B3-B40E-4E9A-B5D7-1B2D3DC8B4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son.offutt@centralaz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JavaScript Boot Camp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Because we could all suck less at JavaScript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Jason Offutt</a:t>
            </a:r>
          </a:p>
          <a:p>
            <a:r>
              <a:rPr lang="en-US" dirty="0" smtClean="0"/>
              <a:t>Software Engineer</a:t>
            </a:r>
          </a:p>
          <a:p>
            <a:r>
              <a:rPr lang="en-US" dirty="0" smtClean="0"/>
              <a:t>Central Christian Church</a:t>
            </a:r>
          </a:p>
          <a:p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jason.offutt@centralaz.com</a:t>
            </a: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jasonoffutt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Created in 1995 at Netscape</a:t>
            </a:r>
          </a:p>
          <a:p>
            <a:pPr lvl="1"/>
            <a:r>
              <a:rPr lang="en-US" dirty="0" smtClean="0"/>
              <a:t>Originally called Mocha, then </a:t>
            </a:r>
            <a:r>
              <a:rPr lang="en-US" dirty="0" err="1" smtClean="0"/>
              <a:t>LiveScript</a:t>
            </a:r>
            <a:r>
              <a:rPr lang="en-US" dirty="0" smtClean="0"/>
              <a:t>, </a:t>
            </a:r>
            <a:r>
              <a:rPr lang="en-US" smtClean="0"/>
              <a:t>finally </a:t>
            </a:r>
            <a:r>
              <a:rPr lang="en-US" smtClean="0"/>
              <a:t>named </a:t>
            </a:r>
            <a:r>
              <a:rPr lang="en-US" dirty="0" smtClean="0"/>
              <a:t>JavaScript when Sun became involved</a:t>
            </a:r>
          </a:p>
          <a:p>
            <a:pPr lvl="1"/>
            <a:r>
              <a:rPr lang="en-US" dirty="0" smtClean="0"/>
              <a:t>To provide browser hooks for Java Applets</a:t>
            </a:r>
          </a:p>
          <a:p>
            <a:r>
              <a:rPr lang="en-US" dirty="0" smtClean="0"/>
              <a:t>Created by Brendan </a:t>
            </a:r>
            <a:r>
              <a:rPr lang="en-US" dirty="0" err="1" smtClean="0"/>
              <a:t>Eich</a:t>
            </a:r>
            <a:endParaRPr lang="en-US" dirty="0" smtClean="0"/>
          </a:p>
          <a:p>
            <a:pPr lvl="1"/>
            <a:r>
              <a:rPr lang="en-US" dirty="0" smtClean="0"/>
              <a:t>He was given 10 days to design and implement the language</a:t>
            </a:r>
          </a:p>
          <a:p>
            <a:pPr lvl="1"/>
            <a:r>
              <a:rPr lang="en-US" dirty="0" smtClean="0"/>
              <a:t>Currently working as CTO of Mozilla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basic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JavaScript IS an object oriented language</a:t>
            </a:r>
          </a:p>
          <a:p>
            <a:pPr lvl="1"/>
            <a:r>
              <a:rPr lang="en-US" dirty="0" smtClean="0"/>
              <a:t>Very compact language</a:t>
            </a:r>
          </a:p>
          <a:p>
            <a:pPr lvl="1"/>
            <a:r>
              <a:rPr lang="en-US" dirty="0" smtClean="0"/>
              <a:t>Elegantly designed object model</a:t>
            </a:r>
          </a:p>
          <a:p>
            <a:pPr lvl="2"/>
            <a:r>
              <a:rPr lang="en-US" dirty="0" smtClean="0"/>
              <a:t>Though not without some ugly bits</a:t>
            </a:r>
          </a:p>
          <a:p>
            <a:pPr lvl="1"/>
            <a:r>
              <a:rPr lang="en-US" dirty="0" smtClean="0"/>
              <a:t>Standardized in the form of </a:t>
            </a:r>
            <a:r>
              <a:rPr lang="en-US" dirty="0" err="1" smtClean="0"/>
              <a:t>ECMAScript</a:t>
            </a:r>
            <a:r>
              <a:rPr lang="en-US" dirty="0" smtClean="0"/>
              <a:t> in 1997</a:t>
            </a:r>
          </a:p>
          <a:p>
            <a:pPr lvl="2"/>
            <a:r>
              <a:rPr lang="en-US" dirty="0" smtClean="0"/>
              <a:t>JS is one dialect of </a:t>
            </a:r>
            <a:r>
              <a:rPr lang="en-US" dirty="0" err="1" smtClean="0"/>
              <a:t>ECMAScript</a:t>
            </a:r>
            <a:r>
              <a:rPr lang="en-US" dirty="0" smtClean="0"/>
              <a:t> along with </a:t>
            </a:r>
            <a:r>
              <a:rPr lang="en-US" dirty="0" err="1" smtClean="0"/>
              <a:t>ActionScript</a:t>
            </a:r>
            <a:r>
              <a:rPr lang="en-US" dirty="0" smtClean="0"/>
              <a:t>, etc</a:t>
            </a:r>
          </a:p>
          <a:p>
            <a:pPr lvl="2"/>
            <a:r>
              <a:rPr lang="en-US" dirty="0" smtClean="0"/>
              <a:t>Lead by </a:t>
            </a:r>
            <a:r>
              <a:rPr lang="en-US" dirty="0" err="1" smtClean="0"/>
              <a:t>Eich</a:t>
            </a:r>
            <a:r>
              <a:rPr lang="en-US" dirty="0" smtClean="0"/>
              <a:t>. MS, Apple, and Google represented on the board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JavaScript?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Interpreted</a:t>
            </a:r>
          </a:p>
          <a:p>
            <a:r>
              <a:rPr lang="en-US" dirty="0" smtClean="0"/>
              <a:t>Dynamically typed</a:t>
            </a:r>
          </a:p>
          <a:p>
            <a:r>
              <a:rPr lang="en-US" dirty="0" smtClean="0"/>
              <a:t>Highly extensible</a:t>
            </a:r>
          </a:p>
          <a:p>
            <a:r>
              <a:rPr lang="en-US" dirty="0" smtClean="0"/>
              <a:t>REALLY fast</a:t>
            </a:r>
          </a:p>
          <a:p>
            <a:r>
              <a:rPr lang="en-US" dirty="0" smtClean="0"/>
              <a:t>Cross-platform</a:t>
            </a:r>
          </a:p>
          <a:p>
            <a:r>
              <a:rPr lang="en-US" dirty="0" smtClean="0"/>
              <a:t>The single most important language in technology</a:t>
            </a:r>
          </a:p>
          <a:p>
            <a:r>
              <a:rPr lang="en-US" dirty="0" smtClean="0"/>
              <a:t>Future-proof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WTF.js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== </a:t>
            </a:r>
            <a:r>
              <a:rPr lang="en-US" dirty="0" err="1" smtClean="0"/>
              <a:t>vs</a:t>
            </a:r>
            <a:r>
              <a:rPr lang="en-US" dirty="0" smtClean="0"/>
              <a:t> ===</a:t>
            </a:r>
          </a:p>
          <a:p>
            <a:r>
              <a:rPr lang="en-US" dirty="0" smtClean="0"/>
              <a:t>null/undefined/</a:t>
            </a:r>
            <a:r>
              <a:rPr lang="en-US" dirty="0" err="1" smtClean="0"/>
              <a:t>NaN</a:t>
            </a:r>
            <a:endParaRPr lang="en-US" dirty="0" smtClean="0"/>
          </a:p>
          <a:p>
            <a:r>
              <a:rPr lang="en-US" dirty="0" smtClean="0"/>
              <a:t>Syntax oddities</a:t>
            </a:r>
          </a:p>
          <a:p>
            <a:pPr lvl="1"/>
            <a:r>
              <a:rPr lang="en-US" dirty="0" err="1" smtClean="0"/>
              <a:t>eval</a:t>
            </a:r>
            <a:r>
              <a:rPr lang="en-US" dirty="0" smtClean="0"/>
              <a:t>, with, etc</a:t>
            </a:r>
          </a:p>
          <a:p>
            <a:r>
              <a:rPr lang="en-US" dirty="0" smtClean="0"/>
              <a:t>Global scope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590800"/>
            <a:ext cx="714375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good parts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class functions</a:t>
            </a:r>
          </a:p>
          <a:p>
            <a:r>
              <a:rPr lang="en-US" dirty="0" smtClean="0"/>
              <a:t>Closures</a:t>
            </a:r>
          </a:p>
          <a:p>
            <a:r>
              <a:rPr lang="en-US" dirty="0" smtClean="0"/>
              <a:t>Prototypes</a:t>
            </a:r>
          </a:p>
          <a:p>
            <a:r>
              <a:rPr lang="en-US" dirty="0" smtClean="0"/>
              <a:t>Event Loop</a:t>
            </a:r>
          </a:p>
          <a:p>
            <a:r>
              <a:rPr lang="en-US" dirty="0" smtClean="0"/>
              <a:t>JSON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2819400"/>
            <a:ext cx="66103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to write some </a:t>
            </a:r>
            <a:r>
              <a:rPr lang="en-US" dirty="0" smtClean="0"/>
              <a:t>code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FFFFFF"/>
      </a:dk1>
      <a:lt1>
        <a:sysClr val="window" lastClr="FFFFFF"/>
      </a:lt1>
      <a:dk2>
        <a:srgbClr val="FFFFFF"/>
      </a:dk2>
      <a:lt2>
        <a:srgbClr val="F8F8F8"/>
      </a:lt2>
      <a:accent1>
        <a:srgbClr val="1587B1"/>
      </a:accent1>
      <a:accent2>
        <a:srgbClr val="00659F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C">
      <a:majorFont>
        <a:latin typeface="Rockwel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</TotalTime>
  <Words>214</Words>
  <Application>Microsoft Office PowerPoint</Application>
  <PresentationFormat>Custom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JavaScript Boot Camp</vt:lpstr>
      <vt:lpstr>A brief history</vt:lpstr>
      <vt:lpstr>Some basic facts</vt:lpstr>
      <vt:lpstr>Why JavaScript?</vt:lpstr>
      <vt:lpstr>WTF.js</vt:lpstr>
      <vt:lpstr>There’s good parts too</vt:lpstr>
      <vt:lpstr>Examples…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JasonO</dc:creator>
  <cp:lastModifiedBy>JasonO</cp:lastModifiedBy>
  <cp:revision>78</cp:revision>
  <dcterms:created xsi:type="dcterms:W3CDTF">2010-09-20T18:24:07Z</dcterms:created>
  <dcterms:modified xsi:type="dcterms:W3CDTF">2011-10-06T16:47:36Z</dcterms:modified>
</cp:coreProperties>
</file>