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56" r:id="rId2"/>
    <p:sldId id="257" r:id="rId3"/>
    <p:sldId id="258" r:id="rId4"/>
    <p:sldId id="266" r:id="rId5"/>
    <p:sldId id="265" r:id="rId6"/>
    <p:sldId id="260" r:id="rId7"/>
    <p:sldId id="259" r:id="rId8"/>
    <p:sldId id="261" r:id="rId9"/>
    <p:sldId id="262" r:id="rId10"/>
    <p:sldId id="263" r:id="rId11"/>
    <p:sldId id="264" r:id="rId12"/>
    <p:sldId id="267" r:id="rId13"/>
  </p:sldIdLst>
  <p:sldSz cx="15544800" cy="9144000"/>
  <p:notesSz cx="6858000" cy="9144000"/>
  <p:defaultTextStyle>
    <a:defPPr>
      <a:defRPr lang="en-US"/>
    </a:defPPr>
    <a:lvl1pPr marL="0" algn="l" defTabSz="1410736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1pPr>
    <a:lvl2pPr marL="705368" algn="l" defTabSz="1410736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2pPr>
    <a:lvl3pPr marL="1410736" algn="l" defTabSz="1410736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3pPr>
    <a:lvl4pPr marL="2116104" algn="l" defTabSz="1410736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4pPr>
    <a:lvl5pPr marL="2821473" algn="l" defTabSz="1410736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5pPr>
    <a:lvl6pPr marL="3526841" algn="l" defTabSz="1410736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6pPr>
    <a:lvl7pPr marL="4232209" algn="l" defTabSz="1410736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7pPr>
    <a:lvl8pPr marL="4937577" algn="l" defTabSz="1410736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8pPr>
    <a:lvl9pPr marL="5642945" algn="l" defTabSz="1410736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84343" autoAdjust="0"/>
  </p:normalViewPr>
  <p:slideViewPr>
    <p:cSldViewPr>
      <p:cViewPr varScale="1">
        <p:scale>
          <a:sx n="74" d="100"/>
          <a:sy n="74" d="100"/>
        </p:scale>
        <p:origin x="-570" y="-90"/>
      </p:cViewPr>
      <p:guideLst>
        <p:guide orient="horz" pos="2880"/>
        <p:guide pos="4896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5A468CB-C26E-414D-9189-B9A62FE5FCA6}" type="datetimeFigureOut">
              <a:rPr lang="en-US" smtClean="0"/>
              <a:pPr/>
              <a:t>10/6/2011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514350" y="685800"/>
            <a:ext cx="58293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94A4A6F-04C1-42F4-AED1-5A2207738D21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65860" y="2840572"/>
            <a:ext cx="13213080" cy="1960033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331720" y="5181600"/>
            <a:ext cx="10881360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7053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4107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211610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8214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52684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42322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9375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56429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5D003-9D98-4EC5-8C49-449A98B92177}" type="datetimeFigureOut">
              <a:rPr lang="en-US" smtClean="0"/>
              <a:pPr/>
              <a:t>10/6/2011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54F2B3-B40E-4E9A-B5D7-1B2D3DC8B40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 hasCustomPrompt="1"/>
          </p:nvPr>
        </p:nvSpPr>
        <p:spPr>
          <a:xfrm>
            <a:off x="10409583" y="6211956"/>
            <a:ext cx="4876800" cy="1941444"/>
          </a:xfrm>
        </p:spPr>
        <p:txBody>
          <a:bodyPr/>
          <a:lstStyle>
            <a:lvl1pPr algn="r">
              <a:buNone/>
              <a:defRPr sz="1800" baseline="0"/>
            </a:lvl1pPr>
          </a:lstStyle>
          <a:p>
            <a:pPr lvl="0"/>
            <a:r>
              <a:rPr lang="en-US" dirty="0" smtClean="0"/>
              <a:t>&lt;NAME&gt;</a:t>
            </a:r>
            <a:br>
              <a:rPr lang="en-US" dirty="0" smtClean="0"/>
            </a:br>
            <a:r>
              <a:rPr lang="en-US" dirty="0" smtClean="0"/>
              <a:t>&lt;TITLE&gt;</a:t>
            </a:r>
            <a:br>
              <a:rPr lang="en-US" dirty="0" smtClean="0"/>
            </a:br>
            <a:r>
              <a:rPr lang="en-US" dirty="0" smtClean="0"/>
              <a:t>&lt;ORGANIZATION&gt;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Email: &lt;EMAIL&gt;</a:t>
            </a:r>
            <a:br>
              <a:rPr lang="en-US" dirty="0" smtClean="0"/>
            </a:br>
            <a:r>
              <a:rPr lang="en-US" dirty="0" smtClean="0"/>
              <a:t>Twitter: &lt;@USER&gt;</a:t>
            </a:r>
            <a:endParaRPr lang="en-US" dirty="0"/>
          </a:p>
        </p:txBody>
      </p:sp>
      <p:sp>
        <p:nvSpPr>
          <p:cNvPr id="11" name="TextBox 10"/>
          <p:cNvSpPr txBox="1"/>
          <p:nvPr userDrawn="1"/>
        </p:nvSpPr>
        <p:spPr>
          <a:xfrm>
            <a:off x="12877800" y="8153400"/>
            <a:ext cx="2362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#RefreshCache</a:t>
            </a:r>
            <a:endParaRPr lang="en-US" sz="1800" dirty="0" smtClean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5D003-9D98-4EC5-8C49-449A98B92177}" type="datetimeFigureOut">
              <a:rPr lang="en-US" smtClean="0"/>
              <a:pPr/>
              <a:t>10/6/2011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54F2B3-B40E-4E9A-B5D7-1B2D3DC8B40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269980" y="1066800"/>
            <a:ext cx="3497580" cy="7101419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77240" y="1066800"/>
            <a:ext cx="10233660" cy="7101419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5D003-9D98-4EC5-8C49-449A98B92177}" type="datetimeFigureOut">
              <a:rPr lang="en-US" smtClean="0"/>
              <a:pPr/>
              <a:t>10/6/2011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54F2B3-B40E-4E9A-B5D7-1B2D3DC8B40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5D003-9D98-4EC5-8C49-449A98B92177}" type="datetimeFigureOut">
              <a:rPr lang="en-US" smtClean="0"/>
              <a:pPr/>
              <a:t>10/6/2011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54F2B3-B40E-4E9A-B5D7-1B2D3DC8B40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27932" y="5875870"/>
            <a:ext cx="13213080" cy="1816101"/>
          </a:xfrm>
        </p:spPr>
        <p:txBody>
          <a:bodyPr anchor="t"/>
          <a:lstStyle>
            <a:lvl1pPr algn="l">
              <a:defRPr sz="62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27932" y="3875618"/>
            <a:ext cx="13213080" cy="2000249"/>
          </a:xfrm>
        </p:spPr>
        <p:txBody>
          <a:bodyPr anchor="b"/>
          <a:lstStyle>
            <a:lvl1pPr marL="0" indent="0">
              <a:buNone/>
              <a:defRPr sz="3100">
                <a:solidFill>
                  <a:schemeClr val="tx1">
                    <a:tint val="75000"/>
                  </a:schemeClr>
                </a:solidFill>
              </a:defRPr>
            </a:lvl1pPr>
            <a:lvl2pPr marL="705368" indent="0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2pPr>
            <a:lvl3pPr marL="1410736" indent="0">
              <a:buNone/>
              <a:defRPr sz="2500">
                <a:solidFill>
                  <a:schemeClr val="tx1">
                    <a:tint val="75000"/>
                  </a:schemeClr>
                </a:solidFill>
              </a:defRPr>
            </a:lvl3pPr>
            <a:lvl4pPr marL="2116104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4pPr>
            <a:lvl5pPr marL="2821473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5pPr>
            <a:lvl6pPr marL="3526841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6pPr>
            <a:lvl7pPr marL="4232209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7pPr>
            <a:lvl8pPr marL="4937577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8pPr>
            <a:lvl9pPr marL="5642945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5D003-9D98-4EC5-8C49-449A98B92177}" type="datetimeFigureOut">
              <a:rPr lang="en-US" smtClean="0"/>
              <a:pPr/>
              <a:t>10/6/2011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54F2B3-B40E-4E9A-B5D7-1B2D3DC8B40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77240" y="2667000"/>
            <a:ext cx="6865620" cy="5501218"/>
          </a:xfrm>
        </p:spPr>
        <p:txBody>
          <a:bodyPr/>
          <a:lstStyle>
            <a:lvl1pPr>
              <a:defRPr sz="4300"/>
            </a:lvl1pPr>
            <a:lvl2pPr>
              <a:defRPr sz="3700"/>
            </a:lvl2pPr>
            <a:lvl3pPr>
              <a:defRPr sz="3100"/>
            </a:lvl3pPr>
            <a:lvl4pPr>
              <a:defRPr sz="2800"/>
            </a:lvl4pPr>
            <a:lvl5pPr>
              <a:defRPr sz="2800"/>
            </a:lvl5pPr>
            <a:lvl6pPr>
              <a:defRPr sz="2800"/>
            </a:lvl6pPr>
            <a:lvl7pPr>
              <a:defRPr sz="2800"/>
            </a:lvl7pPr>
            <a:lvl8pPr>
              <a:defRPr sz="2800"/>
            </a:lvl8pPr>
            <a:lvl9pPr>
              <a:defRPr sz="2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901940" y="2667000"/>
            <a:ext cx="6865620" cy="5501218"/>
          </a:xfrm>
        </p:spPr>
        <p:txBody>
          <a:bodyPr/>
          <a:lstStyle>
            <a:lvl1pPr>
              <a:defRPr sz="4300"/>
            </a:lvl1pPr>
            <a:lvl2pPr>
              <a:defRPr sz="3700"/>
            </a:lvl2pPr>
            <a:lvl3pPr>
              <a:defRPr sz="3100"/>
            </a:lvl3pPr>
            <a:lvl4pPr>
              <a:defRPr sz="2800"/>
            </a:lvl4pPr>
            <a:lvl5pPr>
              <a:defRPr sz="2800"/>
            </a:lvl5pPr>
            <a:lvl6pPr>
              <a:defRPr sz="2800"/>
            </a:lvl6pPr>
            <a:lvl7pPr>
              <a:defRPr sz="2800"/>
            </a:lvl7pPr>
            <a:lvl8pPr>
              <a:defRPr sz="2800"/>
            </a:lvl8pPr>
            <a:lvl9pPr>
              <a:defRPr sz="2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5D003-9D98-4EC5-8C49-449A98B92177}" type="datetimeFigureOut">
              <a:rPr lang="en-US" smtClean="0"/>
              <a:pPr/>
              <a:t>10/6/2011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54F2B3-B40E-4E9A-B5D7-1B2D3DC8B40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2590800"/>
            <a:ext cx="6868320" cy="1219200"/>
          </a:xfrm>
        </p:spPr>
        <p:txBody>
          <a:bodyPr anchor="b"/>
          <a:lstStyle>
            <a:lvl1pPr marL="0" indent="0">
              <a:buNone/>
              <a:defRPr sz="3700" b="1"/>
            </a:lvl1pPr>
            <a:lvl2pPr marL="705368" indent="0">
              <a:buNone/>
              <a:defRPr sz="3100" b="1"/>
            </a:lvl2pPr>
            <a:lvl3pPr marL="1410736" indent="0">
              <a:buNone/>
              <a:defRPr sz="2800" b="1"/>
            </a:lvl3pPr>
            <a:lvl4pPr marL="2116104" indent="0">
              <a:buNone/>
              <a:defRPr sz="2500" b="1"/>
            </a:lvl4pPr>
            <a:lvl5pPr marL="2821473" indent="0">
              <a:buNone/>
              <a:defRPr sz="2500" b="1"/>
            </a:lvl5pPr>
            <a:lvl6pPr marL="3526841" indent="0">
              <a:buNone/>
              <a:defRPr sz="2500" b="1"/>
            </a:lvl6pPr>
            <a:lvl7pPr marL="4232209" indent="0">
              <a:buNone/>
              <a:defRPr sz="2500" b="1"/>
            </a:lvl7pPr>
            <a:lvl8pPr marL="4937577" indent="0">
              <a:buNone/>
              <a:defRPr sz="2500" b="1"/>
            </a:lvl8pPr>
            <a:lvl9pPr marL="5642945" indent="0">
              <a:buNone/>
              <a:defRPr sz="25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77240" y="3886200"/>
            <a:ext cx="6868320" cy="4282016"/>
          </a:xfrm>
        </p:spPr>
        <p:txBody>
          <a:bodyPr/>
          <a:lstStyle>
            <a:lvl1pPr>
              <a:defRPr sz="3700"/>
            </a:lvl1pPr>
            <a:lvl2pPr>
              <a:defRPr sz="3100"/>
            </a:lvl2pPr>
            <a:lvl3pPr>
              <a:defRPr sz="28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924800" y="2590800"/>
            <a:ext cx="6871018" cy="1219200"/>
          </a:xfrm>
        </p:spPr>
        <p:txBody>
          <a:bodyPr anchor="b"/>
          <a:lstStyle>
            <a:lvl1pPr marL="0" indent="0">
              <a:buNone/>
              <a:defRPr sz="3700" b="1"/>
            </a:lvl1pPr>
            <a:lvl2pPr marL="705368" indent="0">
              <a:buNone/>
              <a:defRPr sz="3100" b="1"/>
            </a:lvl2pPr>
            <a:lvl3pPr marL="1410736" indent="0">
              <a:buNone/>
              <a:defRPr sz="2800" b="1"/>
            </a:lvl3pPr>
            <a:lvl4pPr marL="2116104" indent="0">
              <a:buNone/>
              <a:defRPr sz="2500" b="1"/>
            </a:lvl4pPr>
            <a:lvl5pPr marL="2821473" indent="0">
              <a:buNone/>
              <a:defRPr sz="2500" b="1"/>
            </a:lvl5pPr>
            <a:lvl6pPr marL="3526841" indent="0">
              <a:buNone/>
              <a:defRPr sz="2500" b="1"/>
            </a:lvl6pPr>
            <a:lvl7pPr marL="4232209" indent="0">
              <a:buNone/>
              <a:defRPr sz="2500" b="1"/>
            </a:lvl7pPr>
            <a:lvl8pPr marL="4937577" indent="0">
              <a:buNone/>
              <a:defRPr sz="2500" b="1"/>
            </a:lvl8pPr>
            <a:lvl9pPr marL="5642945" indent="0">
              <a:buNone/>
              <a:defRPr sz="25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896548" y="3886199"/>
            <a:ext cx="6871018" cy="4282017"/>
          </a:xfrm>
        </p:spPr>
        <p:txBody>
          <a:bodyPr/>
          <a:lstStyle>
            <a:lvl1pPr>
              <a:defRPr sz="3700"/>
            </a:lvl1pPr>
            <a:lvl2pPr>
              <a:defRPr sz="3100"/>
            </a:lvl2pPr>
            <a:lvl3pPr>
              <a:defRPr sz="28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5D003-9D98-4EC5-8C49-449A98B92177}" type="datetimeFigureOut">
              <a:rPr lang="en-US" smtClean="0"/>
              <a:pPr/>
              <a:t>10/6/2011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54F2B3-B40E-4E9A-B5D7-1B2D3DC8B40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5D003-9D98-4EC5-8C49-449A98B92177}" type="datetimeFigureOut">
              <a:rPr lang="en-US" smtClean="0"/>
              <a:pPr/>
              <a:t>10/6/2011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54F2B3-B40E-4E9A-B5D7-1B2D3DC8B40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5D003-9D98-4EC5-8C49-449A98B92177}" type="datetimeFigureOut">
              <a:rPr lang="en-US" smtClean="0"/>
              <a:pPr/>
              <a:t>10/6/2011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54F2B3-B40E-4E9A-B5D7-1B2D3DC8B40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1066800"/>
            <a:ext cx="5114132" cy="1549401"/>
          </a:xfrm>
        </p:spPr>
        <p:txBody>
          <a:bodyPr anchor="b"/>
          <a:lstStyle>
            <a:lvl1pPr algn="l">
              <a:defRPr sz="3100" b="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77585" y="1066800"/>
            <a:ext cx="8689975" cy="7101421"/>
          </a:xfrm>
        </p:spPr>
        <p:txBody>
          <a:bodyPr/>
          <a:lstStyle>
            <a:lvl1pPr>
              <a:defRPr sz="4900"/>
            </a:lvl1pPr>
            <a:lvl2pPr>
              <a:defRPr sz="4300"/>
            </a:lvl2pPr>
            <a:lvl3pPr>
              <a:defRPr sz="3700"/>
            </a:lvl3pPr>
            <a:lvl4pPr>
              <a:defRPr sz="3100"/>
            </a:lvl4pPr>
            <a:lvl5pPr>
              <a:defRPr sz="3100"/>
            </a:lvl5pPr>
            <a:lvl6pPr>
              <a:defRPr sz="3100"/>
            </a:lvl6pPr>
            <a:lvl7pPr>
              <a:defRPr sz="3100"/>
            </a:lvl7pPr>
            <a:lvl8pPr>
              <a:defRPr sz="3100"/>
            </a:lvl8pPr>
            <a:lvl9pPr>
              <a:defRPr sz="31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77246" y="2667000"/>
            <a:ext cx="5114132" cy="5501221"/>
          </a:xfrm>
        </p:spPr>
        <p:txBody>
          <a:bodyPr/>
          <a:lstStyle>
            <a:lvl1pPr marL="0" indent="0">
              <a:buNone/>
              <a:defRPr sz="2200"/>
            </a:lvl1pPr>
            <a:lvl2pPr marL="705368" indent="0">
              <a:buNone/>
              <a:defRPr sz="1900"/>
            </a:lvl2pPr>
            <a:lvl3pPr marL="1410736" indent="0">
              <a:buNone/>
              <a:defRPr sz="1500"/>
            </a:lvl3pPr>
            <a:lvl4pPr marL="2116104" indent="0">
              <a:buNone/>
              <a:defRPr sz="1400"/>
            </a:lvl4pPr>
            <a:lvl5pPr marL="2821473" indent="0">
              <a:buNone/>
              <a:defRPr sz="1400"/>
            </a:lvl5pPr>
            <a:lvl6pPr marL="3526841" indent="0">
              <a:buNone/>
              <a:defRPr sz="1400"/>
            </a:lvl6pPr>
            <a:lvl7pPr marL="4232209" indent="0">
              <a:buNone/>
              <a:defRPr sz="1400"/>
            </a:lvl7pPr>
            <a:lvl8pPr marL="4937577" indent="0">
              <a:buNone/>
              <a:defRPr sz="1400"/>
            </a:lvl8pPr>
            <a:lvl9pPr marL="5642945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5D003-9D98-4EC5-8C49-449A98B92177}" type="datetimeFigureOut">
              <a:rPr lang="en-US" smtClean="0"/>
              <a:pPr/>
              <a:t>10/6/2011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54F2B3-B40E-4E9A-B5D7-1B2D3DC8B40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6890" y="6400801"/>
            <a:ext cx="9326880" cy="755652"/>
          </a:xfrm>
        </p:spPr>
        <p:txBody>
          <a:bodyPr anchor="b"/>
          <a:lstStyle>
            <a:lvl1pPr algn="l">
              <a:defRPr sz="31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046890" y="1066799"/>
            <a:ext cx="9326880" cy="5236633"/>
          </a:xfrm>
        </p:spPr>
        <p:txBody>
          <a:bodyPr/>
          <a:lstStyle>
            <a:lvl1pPr marL="0" indent="0">
              <a:buNone/>
              <a:defRPr sz="4900"/>
            </a:lvl1pPr>
            <a:lvl2pPr marL="705368" indent="0">
              <a:buNone/>
              <a:defRPr sz="4300"/>
            </a:lvl2pPr>
            <a:lvl3pPr marL="1410736" indent="0">
              <a:buNone/>
              <a:defRPr sz="3700"/>
            </a:lvl3pPr>
            <a:lvl4pPr marL="2116104" indent="0">
              <a:buNone/>
              <a:defRPr sz="3100"/>
            </a:lvl4pPr>
            <a:lvl5pPr marL="2821473" indent="0">
              <a:buNone/>
              <a:defRPr sz="3100"/>
            </a:lvl5pPr>
            <a:lvl6pPr marL="3526841" indent="0">
              <a:buNone/>
              <a:defRPr sz="3100"/>
            </a:lvl6pPr>
            <a:lvl7pPr marL="4232209" indent="0">
              <a:buNone/>
              <a:defRPr sz="3100"/>
            </a:lvl7pPr>
            <a:lvl8pPr marL="4937577" indent="0">
              <a:buNone/>
              <a:defRPr sz="3100"/>
            </a:lvl8pPr>
            <a:lvl9pPr marL="5642945" indent="0">
              <a:buNone/>
              <a:defRPr sz="31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6890" y="7156453"/>
            <a:ext cx="9326880" cy="1073148"/>
          </a:xfrm>
        </p:spPr>
        <p:txBody>
          <a:bodyPr/>
          <a:lstStyle>
            <a:lvl1pPr marL="0" indent="0">
              <a:buNone/>
              <a:defRPr sz="2200"/>
            </a:lvl1pPr>
            <a:lvl2pPr marL="705368" indent="0">
              <a:buNone/>
              <a:defRPr sz="1900"/>
            </a:lvl2pPr>
            <a:lvl3pPr marL="1410736" indent="0">
              <a:buNone/>
              <a:defRPr sz="1500"/>
            </a:lvl3pPr>
            <a:lvl4pPr marL="2116104" indent="0">
              <a:buNone/>
              <a:defRPr sz="1400"/>
            </a:lvl4pPr>
            <a:lvl5pPr marL="2821473" indent="0">
              <a:buNone/>
              <a:defRPr sz="1400"/>
            </a:lvl5pPr>
            <a:lvl6pPr marL="3526841" indent="0">
              <a:buNone/>
              <a:defRPr sz="1400"/>
            </a:lvl6pPr>
            <a:lvl7pPr marL="4232209" indent="0">
              <a:buNone/>
              <a:defRPr sz="1400"/>
            </a:lvl7pPr>
            <a:lvl8pPr marL="4937577" indent="0">
              <a:buNone/>
              <a:defRPr sz="1400"/>
            </a:lvl8pPr>
            <a:lvl9pPr marL="5642945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5D003-9D98-4EC5-8C49-449A98B92177}" type="datetimeFigureOut">
              <a:rPr lang="en-US" smtClean="0"/>
              <a:pPr/>
              <a:t>10/6/2011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54F2B3-B40E-4E9A-B5D7-1B2D3DC8B40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77240" y="1066800"/>
            <a:ext cx="13990320" cy="1524000"/>
          </a:xfrm>
          <a:prstGeom prst="rect">
            <a:avLst/>
          </a:prstGeom>
        </p:spPr>
        <p:txBody>
          <a:bodyPr vert="horz" lIns="141074" tIns="70537" rIns="141074" bIns="70537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77240" y="2667000"/>
            <a:ext cx="13990320" cy="5501218"/>
          </a:xfrm>
          <a:prstGeom prst="rect">
            <a:avLst/>
          </a:prstGeom>
        </p:spPr>
        <p:txBody>
          <a:bodyPr vert="horz" lIns="141074" tIns="70537" rIns="141074" bIns="70537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77240" y="8475137"/>
            <a:ext cx="3627120" cy="486833"/>
          </a:xfrm>
          <a:prstGeom prst="rect">
            <a:avLst/>
          </a:prstGeom>
        </p:spPr>
        <p:txBody>
          <a:bodyPr vert="horz" lIns="141074" tIns="70537" rIns="141074" bIns="70537" rtlCol="0" anchor="ctr"/>
          <a:lstStyle>
            <a:lvl1pPr algn="l">
              <a:defRPr sz="1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E5D003-9D98-4EC5-8C49-449A98B92177}" type="datetimeFigureOut">
              <a:rPr lang="en-US" smtClean="0"/>
              <a:pPr/>
              <a:t>10/6/2011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311140" y="8475137"/>
            <a:ext cx="4922520" cy="486833"/>
          </a:xfrm>
          <a:prstGeom prst="rect">
            <a:avLst/>
          </a:prstGeom>
        </p:spPr>
        <p:txBody>
          <a:bodyPr vert="horz" lIns="141074" tIns="70537" rIns="141074" bIns="70537" rtlCol="0" anchor="ctr"/>
          <a:lstStyle>
            <a:lvl1pPr algn="ctr">
              <a:defRPr sz="1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140440" y="8475137"/>
            <a:ext cx="3627120" cy="486833"/>
          </a:xfrm>
          <a:prstGeom prst="rect">
            <a:avLst/>
          </a:prstGeom>
        </p:spPr>
        <p:txBody>
          <a:bodyPr vert="horz" lIns="141074" tIns="70537" rIns="141074" bIns="70537" rtlCol="0" anchor="ctr"/>
          <a:lstStyle>
            <a:lvl1pPr algn="r">
              <a:defRPr sz="1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54F2B3-B40E-4E9A-B5D7-1B2D3DC8B405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1410736" rtl="0" eaLnBrk="1" latinLnBrk="0" hangingPunct="1">
        <a:spcBef>
          <a:spcPct val="0"/>
        </a:spcBef>
        <a:buNone/>
        <a:defRPr sz="6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529026" indent="-529026" algn="l" defTabSz="1410736" rtl="0" eaLnBrk="1" latinLnBrk="0" hangingPunct="1">
        <a:spcBef>
          <a:spcPct val="20000"/>
        </a:spcBef>
        <a:buFont typeface="Arial" pitchFamily="34" charset="0"/>
        <a:buChar char="•"/>
        <a:defRPr sz="4900" kern="1200">
          <a:solidFill>
            <a:schemeClr val="tx1"/>
          </a:solidFill>
          <a:latin typeface="+mn-lt"/>
          <a:ea typeface="+mn-ea"/>
          <a:cs typeface="+mn-cs"/>
        </a:defRPr>
      </a:lvl1pPr>
      <a:lvl2pPr marL="1146223" indent="-440855" algn="l" defTabSz="1410736" rtl="0" eaLnBrk="1" latinLnBrk="0" hangingPunct="1">
        <a:spcBef>
          <a:spcPct val="20000"/>
        </a:spcBef>
        <a:buFont typeface="Arial" pitchFamily="34" charset="0"/>
        <a:buChar char="–"/>
        <a:defRPr sz="4300" kern="1200">
          <a:solidFill>
            <a:schemeClr val="tx1"/>
          </a:solidFill>
          <a:latin typeface="+mn-lt"/>
          <a:ea typeface="+mn-ea"/>
          <a:cs typeface="+mn-cs"/>
        </a:defRPr>
      </a:lvl2pPr>
      <a:lvl3pPr marL="1763420" indent="-352684" algn="l" defTabSz="1410736" rtl="0" eaLnBrk="1" latinLnBrk="0" hangingPunct="1">
        <a:spcBef>
          <a:spcPct val="20000"/>
        </a:spcBef>
        <a:buFont typeface="Arial" pitchFamily="34" charset="0"/>
        <a:buChar char="•"/>
        <a:defRPr sz="3700" kern="1200">
          <a:solidFill>
            <a:schemeClr val="tx1"/>
          </a:solidFill>
          <a:latin typeface="+mn-lt"/>
          <a:ea typeface="+mn-ea"/>
          <a:cs typeface="+mn-cs"/>
        </a:defRPr>
      </a:lvl3pPr>
      <a:lvl4pPr marL="2468789" indent="-352684" algn="l" defTabSz="1410736" rtl="0" eaLnBrk="1" latinLnBrk="0" hangingPunct="1">
        <a:spcBef>
          <a:spcPct val="20000"/>
        </a:spcBef>
        <a:buFont typeface="Arial" pitchFamily="34" charset="0"/>
        <a:buChar char="–"/>
        <a:defRPr sz="3100" kern="1200">
          <a:solidFill>
            <a:schemeClr val="tx1"/>
          </a:solidFill>
          <a:latin typeface="+mn-lt"/>
          <a:ea typeface="+mn-ea"/>
          <a:cs typeface="+mn-cs"/>
        </a:defRPr>
      </a:lvl4pPr>
      <a:lvl5pPr marL="3174157" indent="-352684" algn="l" defTabSz="1410736" rtl="0" eaLnBrk="1" latinLnBrk="0" hangingPunct="1">
        <a:spcBef>
          <a:spcPct val="20000"/>
        </a:spcBef>
        <a:buFont typeface="Arial" pitchFamily="34" charset="0"/>
        <a:buChar char="»"/>
        <a:defRPr sz="3100" kern="1200">
          <a:solidFill>
            <a:schemeClr val="tx1"/>
          </a:solidFill>
          <a:latin typeface="+mn-lt"/>
          <a:ea typeface="+mn-ea"/>
          <a:cs typeface="+mn-cs"/>
        </a:defRPr>
      </a:lvl5pPr>
      <a:lvl6pPr marL="3879525" indent="-352684" algn="l" defTabSz="1410736" rtl="0" eaLnBrk="1" latinLnBrk="0" hangingPunct="1">
        <a:spcBef>
          <a:spcPct val="20000"/>
        </a:spcBef>
        <a:buFont typeface="Arial" pitchFamily="34" charset="0"/>
        <a:buChar char="•"/>
        <a:defRPr sz="3100" kern="1200">
          <a:solidFill>
            <a:schemeClr val="tx1"/>
          </a:solidFill>
          <a:latin typeface="+mn-lt"/>
          <a:ea typeface="+mn-ea"/>
          <a:cs typeface="+mn-cs"/>
        </a:defRPr>
      </a:lvl6pPr>
      <a:lvl7pPr marL="4584893" indent="-352684" algn="l" defTabSz="1410736" rtl="0" eaLnBrk="1" latinLnBrk="0" hangingPunct="1">
        <a:spcBef>
          <a:spcPct val="20000"/>
        </a:spcBef>
        <a:buFont typeface="Arial" pitchFamily="34" charset="0"/>
        <a:buChar char="•"/>
        <a:defRPr sz="3100" kern="1200">
          <a:solidFill>
            <a:schemeClr val="tx1"/>
          </a:solidFill>
          <a:latin typeface="+mn-lt"/>
          <a:ea typeface="+mn-ea"/>
          <a:cs typeface="+mn-cs"/>
        </a:defRPr>
      </a:lvl7pPr>
      <a:lvl8pPr marL="5290261" indent="-352684" algn="l" defTabSz="1410736" rtl="0" eaLnBrk="1" latinLnBrk="0" hangingPunct="1">
        <a:spcBef>
          <a:spcPct val="20000"/>
        </a:spcBef>
        <a:buFont typeface="Arial" pitchFamily="34" charset="0"/>
        <a:buChar char="•"/>
        <a:defRPr sz="3100" kern="1200">
          <a:solidFill>
            <a:schemeClr val="tx1"/>
          </a:solidFill>
          <a:latin typeface="+mn-lt"/>
          <a:ea typeface="+mn-ea"/>
          <a:cs typeface="+mn-cs"/>
        </a:defRPr>
      </a:lvl8pPr>
      <a:lvl9pPr marL="5995629" indent="-352684" algn="l" defTabSz="1410736" rtl="0" eaLnBrk="1" latinLnBrk="0" hangingPunct="1">
        <a:spcBef>
          <a:spcPct val="20000"/>
        </a:spcBef>
        <a:buFont typeface="Arial" pitchFamily="34" charset="0"/>
        <a:buChar char="•"/>
        <a:defRPr sz="31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410736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705368" algn="l" defTabSz="1410736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410736" algn="l" defTabSz="1410736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2116104" algn="l" defTabSz="1410736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2821473" algn="l" defTabSz="1410736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3526841" algn="l" defTabSz="1410736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4232209" algn="l" defTabSz="1410736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4937577" algn="l" defTabSz="1410736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5642945" algn="l" defTabSz="1410736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mailto:jason.offutt@centralaz.com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JavaScript Deep Dive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This might stin</a:t>
            </a:r>
            <a:r>
              <a:rPr lang="en-US" dirty="0" smtClean="0"/>
              <a:t>g a little…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Jason Offutt</a:t>
            </a:r>
          </a:p>
          <a:p>
            <a:r>
              <a:rPr lang="en-US" dirty="0" smtClean="0"/>
              <a:t>Software Engineer</a:t>
            </a:r>
          </a:p>
          <a:p>
            <a:r>
              <a:rPr lang="en-US" dirty="0" smtClean="0"/>
              <a:t>Central Christian Church</a:t>
            </a:r>
          </a:p>
          <a:p>
            <a:endParaRPr lang="en-US" dirty="0" smtClean="0"/>
          </a:p>
          <a:p>
            <a:r>
              <a:rPr lang="en-US" dirty="0" smtClean="0"/>
              <a:t>Email: </a:t>
            </a:r>
            <a:r>
              <a:rPr lang="en-US" dirty="0" smtClean="0">
                <a:hlinkClick r:id="rId2"/>
              </a:rPr>
              <a:t>jason.offutt@centralaz.com</a:t>
            </a:r>
            <a:endParaRPr lang="en-US" dirty="0" smtClean="0"/>
          </a:p>
          <a:p>
            <a:r>
              <a:rPr lang="en-US" dirty="0" smtClean="0"/>
              <a:t>Twitter: @</a:t>
            </a:r>
            <a:r>
              <a:rPr lang="en-US" dirty="0" err="1" smtClean="0"/>
              <a:t>jasonoffutt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Popular approaches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Global Object</a:t>
            </a:r>
          </a:p>
          <a:p>
            <a:r>
              <a:rPr lang="en-US" dirty="0" smtClean="0"/>
              <a:t>Singleton</a:t>
            </a:r>
          </a:p>
          <a:p>
            <a:r>
              <a:rPr lang="en-US" dirty="0" smtClean="0"/>
              <a:t>Cascading</a:t>
            </a:r>
            <a:endParaRPr lang="en-US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Prototypes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Prototypes provide hooks into the JavaScript object model</a:t>
            </a:r>
          </a:p>
          <a:p>
            <a:r>
              <a:rPr lang="en-US" dirty="0" smtClean="0"/>
              <a:t>Allow you to create and override instance methods and properties on objects</a:t>
            </a:r>
            <a:endParaRPr lang="en-US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For a copy of these slides, my notes and code samples, head over to </a:t>
            </a:r>
            <a:r>
              <a:rPr lang="en-US" dirty="0" err="1" smtClean="0"/>
              <a:t>Github</a:t>
            </a:r>
            <a:r>
              <a:rPr lang="en-US" dirty="0" smtClean="0"/>
              <a:t>:</a:t>
            </a:r>
          </a:p>
          <a:p>
            <a:pPr lvl="1"/>
            <a:r>
              <a:rPr lang="en-US" dirty="0" smtClean="0"/>
              <a:t>https://github.com/JasonOffutt/RefreshCache2011</a:t>
            </a:r>
            <a:endParaRPr lang="en-US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Understanding ‘this’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To understand ‘this’, we need to start with understanding function invocation</a:t>
            </a:r>
          </a:p>
          <a:p>
            <a:pPr lvl="1"/>
            <a:r>
              <a:rPr lang="en-US" dirty="0" smtClean="0"/>
              <a:t>Calling a function</a:t>
            </a:r>
          </a:p>
          <a:p>
            <a:pPr lvl="1"/>
            <a:r>
              <a:rPr lang="en-US" dirty="0" smtClean="0"/>
              <a:t>Accessing a function’s value</a:t>
            </a:r>
          </a:p>
          <a:p>
            <a:pPr lvl="2"/>
            <a:r>
              <a:rPr lang="en-US" dirty="0" smtClean="0"/>
              <a:t>As a set of instructions</a:t>
            </a:r>
            <a:endParaRPr lang="en-US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Function call shorthand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function primitive actually has ‘call’ and ‘apply’ methods</a:t>
            </a:r>
          </a:p>
          <a:p>
            <a:r>
              <a:rPr lang="en-US" dirty="0" smtClean="0"/>
              <a:t>Allows you to directly manipulate the contextual value of ‘this’</a:t>
            </a:r>
            <a:endParaRPr 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Closures &amp; Scope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77240" y="2667000"/>
            <a:ext cx="13929360" cy="5501218"/>
          </a:xfrm>
        </p:spPr>
        <p:txBody>
          <a:bodyPr/>
          <a:lstStyle/>
          <a:p>
            <a:pPr algn="ctr">
              <a:buNone/>
            </a:pPr>
            <a:r>
              <a:rPr lang="en-US" dirty="0" smtClean="0"/>
              <a:t>Stay with me here…</a:t>
            </a:r>
            <a:endParaRPr lang="en-US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48200" y="3886200"/>
            <a:ext cx="6079135" cy="464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Block Scope?  Nope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77240" y="2667000"/>
            <a:ext cx="7071360" cy="5501218"/>
          </a:xfrm>
        </p:spPr>
        <p:txBody>
          <a:bodyPr/>
          <a:lstStyle/>
          <a:p>
            <a:r>
              <a:rPr lang="en-US" dirty="0" smtClean="0"/>
              <a:t>Code blocks (e.g. – if, while, for, switch, etc) have no scope</a:t>
            </a:r>
          </a:p>
          <a:p>
            <a:r>
              <a:rPr lang="en-US" dirty="0" smtClean="0"/>
              <a:t>Only functions provide scope</a:t>
            </a:r>
            <a:endParaRPr lang="en-US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Lexical Scope?  Yep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 fancy way of </a:t>
            </a:r>
            <a:r>
              <a:rPr lang="en-US" dirty="0" smtClean="0"/>
              <a:t>describing the physical placement of a function within written source code</a:t>
            </a:r>
            <a:endParaRPr lang="en-US" dirty="0"/>
          </a:p>
          <a:p>
            <a:pPr lvl="1"/>
            <a:r>
              <a:rPr lang="en-US" dirty="0" smtClean="0"/>
              <a:t>The scope of the containing function gets associated with variables, etc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Closures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 closure is a reference to a function</a:t>
            </a:r>
          </a:p>
          <a:p>
            <a:pPr lvl="1"/>
            <a:r>
              <a:rPr lang="en-US" dirty="0" smtClean="0"/>
              <a:t>One is created every time you declare a function</a:t>
            </a:r>
          </a:p>
          <a:p>
            <a:pPr lvl="1"/>
            <a:r>
              <a:rPr lang="en-US" dirty="0" smtClean="0"/>
              <a:t>Variable values and surrounding context are bound by reference to the function</a:t>
            </a:r>
          </a:p>
          <a:p>
            <a:pPr lvl="1"/>
            <a:r>
              <a:rPr lang="en-US" dirty="0" smtClean="0"/>
              <a:t>They are not immediately </a:t>
            </a:r>
            <a:r>
              <a:rPr lang="en-US" dirty="0" err="1" smtClean="0"/>
              <a:t>deallocated</a:t>
            </a:r>
            <a:r>
              <a:rPr lang="en-US" dirty="0" smtClean="0"/>
              <a:t> from memory when they lose scope</a:t>
            </a:r>
            <a:endParaRPr lang="en-US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is any of this useful?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77240" y="2667000"/>
            <a:ext cx="7757160" cy="5501218"/>
          </a:xfrm>
        </p:spPr>
        <p:txBody>
          <a:bodyPr>
            <a:normAutofit/>
          </a:bodyPr>
          <a:lstStyle/>
          <a:p>
            <a:r>
              <a:rPr lang="en-US" dirty="0" smtClean="0"/>
              <a:t>Write clean/reusable JavaScript</a:t>
            </a:r>
          </a:p>
          <a:p>
            <a:r>
              <a:rPr lang="en-US" dirty="0" smtClean="0"/>
              <a:t>Ensure your code won’t break other modules</a:t>
            </a:r>
          </a:p>
          <a:p>
            <a:r>
              <a:rPr lang="en-US" dirty="0" smtClean="0"/>
              <a:t>Avoid shooting yourself in the foot</a:t>
            </a:r>
            <a:endParaRPr lang="en-US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/>
          <a:srcRect b="4478"/>
          <a:stretch>
            <a:fillRect/>
          </a:stretch>
        </p:blipFill>
        <p:spPr bwMode="auto">
          <a:xfrm>
            <a:off x="8534400" y="2743200"/>
            <a:ext cx="6446838" cy="46186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Namespacing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Building off of closures</a:t>
            </a:r>
          </a:p>
          <a:p>
            <a:r>
              <a:rPr lang="en-US" dirty="0" smtClean="0"/>
              <a:t>Allows you to keep your code more modular</a:t>
            </a:r>
          </a:p>
          <a:p>
            <a:r>
              <a:rPr lang="en-US" dirty="0" smtClean="0"/>
              <a:t>Adds additional ways to avoid collisions with external code</a:t>
            </a:r>
            <a:endParaRPr lang="en-US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3">
      <a:dk1>
        <a:srgbClr val="FFFFFF"/>
      </a:dk1>
      <a:lt1>
        <a:sysClr val="window" lastClr="FFFFFF"/>
      </a:lt1>
      <a:dk2>
        <a:srgbClr val="FFFFFF"/>
      </a:dk2>
      <a:lt2>
        <a:srgbClr val="F8F8F8"/>
      </a:lt2>
      <a:accent1>
        <a:srgbClr val="1587B1"/>
      </a:accent1>
      <a:accent2>
        <a:srgbClr val="00659F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92D050"/>
      </a:hlink>
      <a:folHlink>
        <a:srgbClr val="00B0F0"/>
      </a:folHlink>
    </a:clrScheme>
    <a:fontScheme name="RC">
      <a:majorFont>
        <a:latin typeface="Rockwel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998</TotalTime>
  <Words>282</Words>
  <Application>Microsoft Office PowerPoint</Application>
  <PresentationFormat>Custom</PresentationFormat>
  <Paragraphs>47</Paragraphs>
  <Slides>12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Office Theme</vt:lpstr>
      <vt:lpstr>JavaScript Deep Dive</vt:lpstr>
      <vt:lpstr>Understanding ‘this’</vt:lpstr>
      <vt:lpstr>Function call shorthand</vt:lpstr>
      <vt:lpstr>Closures &amp; Scope</vt:lpstr>
      <vt:lpstr>Block Scope?  Nope</vt:lpstr>
      <vt:lpstr>Lexical Scope?  Yep</vt:lpstr>
      <vt:lpstr>Closures</vt:lpstr>
      <vt:lpstr>How is any of this useful?</vt:lpstr>
      <vt:lpstr>Namespacing</vt:lpstr>
      <vt:lpstr>Popular approaches</vt:lpstr>
      <vt:lpstr>Prototypes</vt:lpstr>
      <vt:lpstr>Questions?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Nick Airdo</dc:creator>
  <cp:lastModifiedBy>JasonO</cp:lastModifiedBy>
  <cp:revision>85</cp:revision>
  <dcterms:created xsi:type="dcterms:W3CDTF">2010-09-20T18:24:07Z</dcterms:created>
  <dcterms:modified xsi:type="dcterms:W3CDTF">2011-10-06T22:53:58Z</dcterms:modified>
</cp:coreProperties>
</file>