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5544800" cy="91440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43" autoAdjust="0"/>
  </p:normalViewPr>
  <p:slideViewPr>
    <p:cSldViewPr>
      <p:cViewPr varScale="1">
        <p:scale>
          <a:sx n="46" d="100"/>
          <a:sy n="46" d="100"/>
        </p:scale>
        <p:origin x="-1152" y="-102"/>
      </p:cViewPr>
      <p:guideLst>
        <p:guide orient="horz" pos="2880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468CB-C26E-414D-9189-B9A62FE5FCA6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5800"/>
            <a:ext cx="582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4A6F-04C1-42F4-AED1-5A2207738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72"/>
            <a:ext cx="1321308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409583" y="6211956"/>
            <a:ext cx="4876800" cy="1941444"/>
          </a:xfrm>
        </p:spPr>
        <p:txBody>
          <a:bodyPr/>
          <a:lstStyle>
            <a:lvl1pPr algn="r">
              <a:buNone/>
              <a:defRPr sz="1800" baseline="0"/>
            </a:lvl1pPr>
          </a:lstStyle>
          <a:p>
            <a:pPr lvl="0"/>
            <a:r>
              <a:rPr lang="en-US" dirty="0" smtClean="0"/>
              <a:t>&lt;NAME&gt;</a:t>
            </a:r>
            <a:br>
              <a:rPr lang="en-US" dirty="0" smtClean="0"/>
            </a:br>
            <a:r>
              <a:rPr lang="en-US" dirty="0" smtClean="0"/>
              <a:t>&lt;TITLE&gt;</a:t>
            </a:r>
            <a:br>
              <a:rPr lang="en-US" dirty="0" smtClean="0"/>
            </a:br>
            <a:r>
              <a:rPr lang="en-US" dirty="0" smtClean="0"/>
              <a:t>&lt;ORGANIZATION&gt;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&lt;EMAIL&gt;</a:t>
            </a:r>
            <a:br>
              <a:rPr lang="en-US" dirty="0" smtClean="0"/>
            </a:br>
            <a:r>
              <a:rPr lang="en-US" dirty="0" smtClean="0"/>
              <a:t>Twitter: &lt;@USER&gt;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877800" y="815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#RefreshCache</a:t>
            </a:r>
            <a:endParaRPr lang="en-US" sz="180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1066800"/>
            <a:ext cx="3497580" cy="71014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1066800"/>
            <a:ext cx="10233660" cy="71014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70"/>
            <a:ext cx="13213080" cy="1816101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8"/>
            <a:ext cx="13213080" cy="20002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667000"/>
            <a:ext cx="6865620" cy="550121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667000"/>
            <a:ext cx="6865620" cy="550121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590800"/>
            <a:ext cx="6868320" cy="12192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886200"/>
            <a:ext cx="6868320" cy="4282016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24800" y="2590800"/>
            <a:ext cx="6871018" cy="12192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8" y="3886199"/>
            <a:ext cx="6871018" cy="4282017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5114132" cy="154940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1066800"/>
            <a:ext cx="8689975" cy="710142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6" y="2667000"/>
            <a:ext cx="5114132" cy="5501221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1"/>
            <a:ext cx="9326880" cy="75565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1066799"/>
            <a:ext cx="9326880" cy="5236633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3"/>
            <a:ext cx="9326880" cy="1073148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1066800"/>
            <a:ext cx="13990320" cy="15240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667000"/>
            <a:ext cx="13990320" cy="5501218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8475137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7"/>
            <a:ext cx="49225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8475137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36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1410736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1410736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1410736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1410736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shadowmountain.org/" TargetMode="External"/><Relationship Id="rId2" Type="http://schemas.openxmlformats.org/officeDocument/2006/relationships/hyperlink" Target="mailto:mspeers@shadowmountain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speers@shadowmountain.or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speers@shadowmountain.or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speers@shadowmountain.or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speers@shadowmountain.org" TargetMode="External"/><Relationship Id="rId2" Type="http://schemas.openxmlformats.org/officeDocument/2006/relationships/hyperlink" Target="http://www.mono-project.com/Moonlight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ngmapsportal.com/" TargetMode="External"/><Relationship Id="rId2" Type="http://schemas.openxmlformats.org/officeDocument/2006/relationships/hyperlink" Target="http://silverlight.ne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speers@shadowmountai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19200"/>
            <a:ext cx="13213080" cy="19600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Plotting the Spread of the Gospel with Silverlight Maps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Michael Speers</a:t>
            </a:r>
          </a:p>
          <a:p>
            <a:r>
              <a:rPr lang="en-US" dirty="0" smtClean="0"/>
              <a:t>Director of Web Services</a:t>
            </a:r>
          </a:p>
          <a:p>
            <a:r>
              <a:rPr lang="en-US" dirty="0" smtClean="0"/>
              <a:t>Shadow Mountain Ministries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mspeers@shadowmountain.org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http://maps.shadowmountain.org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9466263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19201"/>
            <a:ext cx="1321308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Silverlight?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10881360" cy="5105400"/>
          </a:xfrm>
        </p:spPr>
        <p:txBody>
          <a:bodyPr>
            <a:normAutofit fontScale="85000" lnSpcReduction="20000"/>
          </a:bodyPr>
          <a:lstStyle/>
          <a:p>
            <a:pPr marL="685800" indent="-6858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dirty="0"/>
              <a:t>Browser plug-in for building RIA's.  </a:t>
            </a:r>
            <a:endParaRPr lang="en-US" dirty="0" smtClean="0"/>
          </a:p>
          <a:p>
            <a:pPr marL="685800" indent="-6858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dirty="0" smtClean="0"/>
              <a:t>Looks </a:t>
            </a:r>
            <a:r>
              <a:rPr lang="en-US" dirty="0"/>
              <a:t>to enhance the user interface beyond where HTML can go</a:t>
            </a:r>
            <a:r>
              <a:rPr lang="en-US" dirty="0" smtClean="0"/>
              <a:t>.</a:t>
            </a:r>
          </a:p>
          <a:p>
            <a:pPr marL="685800" indent="-6858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dirty="0"/>
              <a:t>Scalable </a:t>
            </a:r>
            <a:r>
              <a:rPr lang="en-US" dirty="0" smtClean="0"/>
              <a:t>vector </a:t>
            </a:r>
            <a:r>
              <a:rPr lang="en-US" dirty="0"/>
              <a:t>graphics and </a:t>
            </a:r>
            <a:r>
              <a:rPr lang="en-US" dirty="0" smtClean="0"/>
              <a:t>animation.</a:t>
            </a:r>
          </a:p>
          <a:p>
            <a:pPr marL="685800" indent="-6858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dirty="0" smtClean="0"/>
              <a:t>HD </a:t>
            </a:r>
            <a:r>
              <a:rPr lang="en-US" dirty="0"/>
              <a:t>Video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Speers</a:t>
            </a:r>
          </a:p>
          <a:p>
            <a:r>
              <a:rPr lang="en-US" dirty="0" smtClean="0"/>
              <a:t>Director of Web Services</a:t>
            </a:r>
          </a:p>
          <a:p>
            <a:r>
              <a:rPr lang="en-US" dirty="0" smtClean="0"/>
              <a:t>Shadow Mountain Ministries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mspeers@shadowmountain.org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64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19201"/>
            <a:ext cx="1321308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Silverlight?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10881360" cy="4572000"/>
          </a:xfrm>
        </p:spPr>
        <p:txBody>
          <a:bodyPr>
            <a:normAutofit/>
          </a:bodyPr>
          <a:lstStyle/>
          <a:p>
            <a:pPr marL="685800" indent="-685800" algn="l">
              <a:buFont typeface="Arial" pitchFamily="34" charset="0"/>
              <a:buChar char="•"/>
            </a:pPr>
            <a:r>
              <a:rPr lang="en-US" dirty="0" err="1" smtClean="0"/>
              <a:t>Xaml</a:t>
            </a:r>
            <a:r>
              <a:rPr lang="en-US" dirty="0" smtClean="0"/>
              <a:t> </a:t>
            </a:r>
          </a:p>
          <a:p>
            <a:pPr marL="685800" indent="-685800" algn="l">
              <a:buFont typeface="Arial" pitchFamily="34" charset="0"/>
              <a:buChar char="•"/>
            </a:pPr>
            <a:r>
              <a:rPr lang="en-US" dirty="0" smtClean="0"/>
              <a:t>Code behind</a:t>
            </a:r>
          </a:p>
          <a:p>
            <a:pPr marL="685800" indent="-685800" algn="l">
              <a:buFont typeface="Arial" pitchFamily="34" charset="0"/>
              <a:buChar char="•"/>
            </a:pPr>
            <a:r>
              <a:rPr lang="en-US" dirty="0" err="1" smtClean="0"/>
              <a:t>Xap</a:t>
            </a:r>
            <a:endParaRPr lang="en-US" dirty="0" smtClean="0"/>
          </a:p>
          <a:p>
            <a:pPr marL="685800" indent="-685800" algn="l">
              <a:buFont typeface="Arial" pitchFamily="34" charset="0"/>
              <a:buChar char="•"/>
            </a:pPr>
            <a:r>
              <a:rPr lang="en-US" dirty="0" smtClean="0"/>
              <a:t>Other resources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Speers</a:t>
            </a:r>
          </a:p>
          <a:p>
            <a:r>
              <a:rPr lang="en-US" dirty="0" smtClean="0"/>
              <a:t>Director of Web Services</a:t>
            </a:r>
          </a:p>
          <a:p>
            <a:r>
              <a:rPr lang="en-US" dirty="0" smtClean="0"/>
              <a:t>Shadow Mountain Ministries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mspeers@shadowmountain.org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50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19201"/>
            <a:ext cx="1321308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use Silverlight?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11734800" cy="4648200"/>
          </a:xfrm>
        </p:spPr>
        <p:txBody>
          <a:bodyPr>
            <a:noAutofit/>
          </a:bodyPr>
          <a:lstStyle/>
          <a:p>
            <a:pPr marL="685800" indent="-685800" algn="l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 smtClean="0"/>
              <a:t>Our use case</a:t>
            </a:r>
          </a:p>
          <a:p>
            <a:pPr marL="685800" indent="-685800" algn="l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 smtClean="0"/>
              <a:t>Since it runs in a browser…</a:t>
            </a:r>
          </a:p>
          <a:p>
            <a:pPr marL="685800" indent="-685800" algn="l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 smtClean="0"/>
              <a:t>One App has replaced approximately 100 individual Missionary pages in Arena. </a:t>
            </a:r>
          </a:p>
          <a:p>
            <a:pPr marL="685800" indent="-685800" algn="l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 smtClean="0"/>
              <a:t>Increase </a:t>
            </a:r>
            <a:r>
              <a:rPr lang="en-US" sz="2400" dirty="0"/>
              <a:t>the usefulness of data by showcasing it in a way that might otherwise be hard to see.</a:t>
            </a:r>
            <a:r>
              <a:rPr lang="en-US" sz="2400" dirty="0"/>
              <a:t> </a:t>
            </a:r>
            <a:endParaRPr lang="en-US" sz="2400" dirty="0" smtClean="0"/>
          </a:p>
          <a:p>
            <a:pPr marL="685800" indent="-685800" algn="l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 smtClean="0"/>
              <a:t>Developer perspective: Brings .NET Framework for features running in the browser.</a:t>
            </a:r>
          </a:p>
          <a:p>
            <a:pPr marL="685800" indent="-685800" algn="l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 smtClean="0"/>
              <a:t>Cross platform* and cross-browser**</a:t>
            </a:r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*, ** - Next slide for drawbacks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Speers</a:t>
            </a:r>
          </a:p>
          <a:p>
            <a:r>
              <a:rPr lang="en-US" dirty="0" smtClean="0"/>
              <a:t>Director of Web Services</a:t>
            </a:r>
          </a:p>
          <a:p>
            <a:r>
              <a:rPr lang="en-US" dirty="0" smtClean="0"/>
              <a:t>Shadow Mountain Ministries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mspeers@shadowmountain.org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07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19201"/>
            <a:ext cx="1321308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Drawbacks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10881360" cy="4572000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Arial" pitchFamily="34" charset="0"/>
              <a:buChar char="•"/>
            </a:pPr>
            <a:r>
              <a:rPr lang="en-US" dirty="0" smtClean="0"/>
              <a:t>No plugin for the </a:t>
            </a:r>
            <a:r>
              <a:rPr lang="en-US" dirty="0" err="1" smtClean="0"/>
              <a:t>iDevices</a:t>
            </a:r>
            <a:r>
              <a:rPr lang="en-US" dirty="0" smtClean="0"/>
              <a:t> or Android</a:t>
            </a:r>
          </a:p>
          <a:p>
            <a:pPr marL="685800" indent="-685800" algn="l">
              <a:buFont typeface="Arial" pitchFamily="34" charset="0"/>
              <a:buChar char="•"/>
            </a:pPr>
            <a:r>
              <a:rPr lang="en-US" dirty="0" smtClean="0"/>
              <a:t>No plugin for Linux from Microsoft (Open Source Solution for Silverlight on Linux -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www.mono-project.com/Moonlight</a:t>
            </a:r>
            <a:r>
              <a:rPr lang="en-US" dirty="0" smtClean="0"/>
              <a:t>)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Speers</a:t>
            </a:r>
          </a:p>
          <a:p>
            <a:r>
              <a:rPr lang="en-US" dirty="0" smtClean="0"/>
              <a:t>Director of Web Services</a:t>
            </a:r>
          </a:p>
          <a:p>
            <a:r>
              <a:rPr lang="en-US" dirty="0" smtClean="0"/>
              <a:t>Shadow Mountain Ministries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mspeers@shadowmountain.org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83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19201"/>
            <a:ext cx="1321308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10881360" cy="4572000"/>
          </a:xfrm>
        </p:spPr>
        <p:txBody>
          <a:bodyPr>
            <a:normAutofit fontScale="92500" lnSpcReduction="10000"/>
          </a:bodyPr>
          <a:lstStyle/>
          <a:p>
            <a:pPr marL="685800" indent="-685800" algn="l"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http://silverlight.net</a:t>
            </a:r>
            <a:r>
              <a:rPr lang="en-US" dirty="0" smtClean="0"/>
              <a:t> Silverlight SDK</a:t>
            </a:r>
          </a:p>
          <a:p>
            <a:pPr marL="685800" indent="-685800" algn="l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http://bingmapsportal.com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Map SDK</a:t>
            </a:r>
            <a:br>
              <a:rPr lang="en-US" dirty="0" smtClean="0"/>
            </a:br>
            <a:r>
              <a:rPr lang="en-US" dirty="0" smtClean="0"/>
              <a:t>Bing Maps Key</a:t>
            </a:r>
          </a:p>
          <a:p>
            <a:pPr marL="685800" indent="-685800" algn="l">
              <a:buFont typeface="Arial" pitchFamily="34" charset="0"/>
              <a:buChar char="•"/>
            </a:pPr>
            <a:r>
              <a:rPr lang="en-US" dirty="0" smtClean="0"/>
              <a:t>VS 2010 ships w/ Silverlight 3</a:t>
            </a:r>
          </a:p>
          <a:p>
            <a:pPr marL="685800" indent="-685800" algn="l">
              <a:buFont typeface="Arial" pitchFamily="34" charset="0"/>
              <a:buChar char="•"/>
            </a:pPr>
            <a:r>
              <a:rPr lang="en-US" dirty="0" smtClean="0"/>
              <a:t>Can Add Silverlight 4 Developer Tools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Speers</a:t>
            </a:r>
          </a:p>
          <a:p>
            <a:r>
              <a:rPr lang="en-US" dirty="0" smtClean="0"/>
              <a:t>Director of Web Services</a:t>
            </a:r>
          </a:p>
          <a:p>
            <a:r>
              <a:rPr lang="en-US" dirty="0" smtClean="0"/>
              <a:t>Shadow Mountain Ministries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mspeers@shadowmountain.org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98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template">
  <a:themeElements>
    <a:clrScheme name="Custom 3">
      <a:dk1>
        <a:srgbClr val="FFFFFF"/>
      </a:dk1>
      <a:lt1>
        <a:sysClr val="window" lastClr="FFFFFF"/>
      </a:lt1>
      <a:dk2>
        <a:srgbClr val="FFFFFF"/>
      </a:dk2>
      <a:lt2>
        <a:srgbClr val="F8F8F8"/>
      </a:lt2>
      <a:accent1>
        <a:srgbClr val="1587B1"/>
      </a:accent1>
      <a:accent2>
        <a:srgbClr val="00659F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92D050"/>
      </a:hlink>
      <a:folHlink>
        <a:srgbClr val="00B0F0"/>
      </a:folHlink>
    </a:clrScheme>
    <a:fontScheme name="RC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presentation-template</Template>
  <TotalTime>953</TotalTime>
  <Words>201</Words>
  <Application>Microsoft Office PowerPoint</Application>
  <PresentationFormat>Custom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presentation-template</vt:lpstr>
      <vt:lpstr>Plotting the Spread of the Gospel with Silverlight Maps</vt:lpstr>
      <vt:lpstr>What is Silverlight?</vt:lpstr>
      <vt:lpstr>What is Silverlight?</vt:lpstr>
      <vt:lpstr>Why use Silverlight?</vt:lpstr>
      <vt:lpstr>Drawbacks</vt:lpstr>
      <vt:lpstr>Getting Started</vt:lpstr>
    </vt:vector>
  </TitlesOfParts>
  <Company>Shadow Mountain Ministries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Speers</dc:creator>
  <cp:lastModifiedBy>Michael Speers</cp:lastModifiedBy>
  <cp:revision>11</cp:revision>
  <dcterms:created xsi:type="dcterms:W3CDTF">2011-10-11T01:29:13Z</dcterms:created>
  <dcterms:modified xsi:type="dcterms:W3CDTF">2011-10-11T17:23:04Z</dcterms:modified>
</cp:coreProperties>
</file>