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3" autoAdjust="0"/>
  </p:normalViewPr>
  <p:slideViewPr>
    <p:cSldViewPr>
      <p:cViewPr varScale="1">
        <p:scale>
          <a:sx n="45" d="100"/>
          <a:sy n="45" d="100"/>
        </p:scale>
        <p:origin x="-1206" y="-102"/>
      </p:cViewPr>
      <p:guideLst>
        <p:guide orient="horz" pos="2880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68CB-C26E-414D-9189-B9A62FE5FCA6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4A6F-04C1-42F4-AED1-5A2207738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4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it</a:t>
            </a:r>
            <a:r>
              <a:rPr lang="en-US" baseline="0" dirty="0" smtClean="0"/>
              <a:t> installs SQL Server Express leave the default “Mixed Mode Authentication” and select a good SA password (don’t forget it).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it</a:t>
            </a:r>
            <a:r>
              <a:rPr lang="en-US" baseline="0" dirty="0" smtClean="0"/>
              <a:t> installs SQL Server Express leave the default “Mixed Mode Authentication” and select a good SA password (don’t forget it).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it</a:t>
            </a:r>
            <a:r>
              <a:rPr lang="en-US" baseline="0" dirty="0" smtClean="0"/>
              <a:t> installs SQL Server Express leave the default “Mixed Mode Authentication” and select a good SA password (don’t forget it).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it</a:t>
            </a:r>
            <a:r>
              <a:rPr lang="en-US" baseline="0" dirty="0" smtClean="0"/>
              <a:t> installs SQL Server Express leave the default “Mixed Mode Authentication” and select a good SA password (don’t forget it).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69"/>
            <a:ext cx="1321308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78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3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89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1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4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366186"/>
            <a:ext cx="3497580" cy="7802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366186"/>
            <a:ext cx="10233660" cy="7802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2"/>
            <a:ext cx="1321308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409583" y="6211956"/>
            <a:ext cx="4876800" cy="1941444"/>
          </a:xfrm>
        </p:spPr>
        <p:txBody>
          <a:bodyPr/>
          <a:lstStyle>
            <a:lvl1pPr algn="r">
              <a:buNone/>
              <a:defRPr sz="1800" baseline="0"/>
            </a:lvl1pPr>
          </a:lstStyle>
          <a:p>
            <a:pPr lvl="0"/>
            <a:r>
              <a:rPr lang="en-US" dirty="0" smtClean="0"/>
              <a:t>&lt;NAME&gt;</a:t>
            </a:r>
            <a:br>
              <a:rPr lang="en-US" dirty="0" smtClean="0"/>
            </a:br>
            <a:r>
              <a:rPr lang="en-US" dirty="0" smtClean="0"/>
              <a:t>&lt;TITLE&gt;</a:t>
            </a:r>
            <a:br>
              <a:rPr lang="en-US" dirty="0" smtClean="0"/>
            </a:br>
            <a:r>
              <a:rPr lang="en-US" dirty="0" smtClean="0"/>
              <a:t>&lt;ORGANIZATION&gt;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&lt;EMAIL&gt;</a:t>
            </a:r>
            <a:br>
              <a:rPr lang="en-US" dirty="0" smtClean="0"/>
            </a:br>
            <a:r>
              <a:rPr lang="en-US" dirty="0" smtClean="0"/>
              <a:t>Twitter: &lt;@USER&gt;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877800" y="815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#RefreshCache</a:t>
            </a:r>
            <a:endParaRPr lang="en-US" sz="18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70"/>
            <a:ext cx="13213080" cy="1816099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7"/>
            <a:ext cx="13213080" cy="200025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bg1">
                    <a:lumMod val="75000"/>
                  </a:schemeClr>
                </a:solidFill>
              </a:defRPr>
            </a:lvl1pPr>
            <a:lvl2pPr marL="78158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316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447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63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079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895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108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266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133601"/>
            <a:ext cx="6865620" cy="6034618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1" y="2133601"/>
            <a:ext cx="6865620" cy="6034618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39" y="2046817"/>
            <a:ext cx="6868320" cy="85301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1583" indent="0">
              <a:buNone/>
              <a:defRPr sz="3400" b="1"/>
            </a:lvl2pPr>
            <a:lvl3pPr marL="1563167" indent="0">
              <a:buNone/>
              <a:defRPr sz="3100" b="1"/>
            </a:lvl3pPr>
            <a:lvl4pPr marL="2344750" indent="0">
              <a:buNone/>
              <a:defRPr sz="2700" b="1"/>
            </a:lvl4pPr>
            <a:lvl5pPr marL="3126334" indent="0">
              <a:buNone/>
              <a:defRPr sz="2700" b="1"/>
            </a:lvl5pPr>
            <a:lvl6pPr marL="3907917" indent="0">
              <a:buNone/>
              <a:defRPr sz="2700" b="1"/>
            </a:lvl6pPr>
            <a:lvl7pPr marL="4689500" indent="0">
              <a:buNone/>
              <a:defRPr sz="2700" b="1"/>
            </a:lvl7pPr>
            <a:lvl8pPr marL="5471084" indent="0">
              <a:buNone/>
              <a:defRPr sz="2700" b="1"/>
            </a:lvl8pPr>
            <a:lvl9pPr marL="6252667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39" y="2899834"/>
            <a:ext cx="6868320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6" y="2046817"/>
            <a:ext cx="6871018" cy="85301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1583" indent="0">
              <a:buNone/>
              <a:defRPr sz="3400" b="1"/>
            </a:lvl2pPr>
            <a:lvl3pPr marL="1563167" indent="0">
              <a:buNone/>
              <a:defRPr sz="3100" b="1"/>
            </a:lvl3pPr>
            <a:lvl4pPr marL="2344750" indent="0">
              <a:buNone/>
              <a:defRPr sz="2700" b="1"/>
            </a:lvl4pPr>
            <a:lvl5pPr marL="3126334" indent="0">
              <a:buNone/>
              <a:defRPr sz="2700" b="1"/>
            </a:lvl5pPr>
            <a:lvl6pPr marL="3907917" indent="0">
              <a:buNone/>
              <a:defRPr sz="2700" b="1"/>
            </a:lvl6pPr>
            <a:lvl7pPr marL="4689500" indent="0">
              <a:buNone/>
              <a:defRPr sz="2700" b="1"/>
            </a:lvl7pPr>
            <a:lvl8pPr marL="5471084" indent="0">
              <a:buNone/>
              <a:defRPr sz="2700" b="1"/>
            </a:lvl8pPr>
            <a:lvl9pPr marL="6252667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6" y="2899834"/>
            <a:ext cx="6871018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9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4" y="364065"/>
            <a:ext cx="5114132" cy="154940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364069"/>
            <a:ext cx="8689975" cy="7804150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4" y="1913470"/>
            <a:ext cx="5114132" cy="6254750"/>
          </a:xfrm>
        </p:spPr>
        <p:txBody>
          <a:bodyPr/>
          <a:lstStyle>
            <a:lvl1pPr marL="0" indent="0">
              <a:buNone/>
              <a:defRPr sz="2400"/>
            </a:lvl1pPr>
            <a:lvl2pPr marL="781583" indent="0">
              <a:buNone/>
              <a:defRPr sz="2100"/>
            </a:lvl2pPr>
            <a:lvl3pPr marL="1563167" indent="0">
              <a:buNone/>
              <a:defRPr sz="1700"/>
            </a:lvl3pPr>
            <a:lvl4pPr marL="2344750" indent="0">
              <a:buNone/>
              <a:defRPr sz="1500"/>
            </a:lvl4pPr>
            <a:lvl5pPr marL="3126334" indent="0">
              <a:buNone/>
              <a:defRPr sz="1500"/>
            </a:lvl5pPr>
            <a:lvl6pPr marL="3907917" indent="0">
              <a:buNone/>
              <a:defRPr sz="1500"/>
            </a:lvl6pPr>
            <a:lvl7pPr marL="4689500" indent="0">
              <a:buNone/>
              <a:defRPr sz="1500"/>
            </a:lvl7pPr>
            <a:lvl8pPr marL="5471084" indent="0">
              <a:buNone/>
              <a:defRPr sz="1500"/>
            </a:lvl8pPr>
            <a:lvl9pPr marL="625266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1"/>
            <a:ext cx="9326880" cy="75565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17034"/>
            <a:ext cx="9326880" cy="5486400"/>
          </a:xfrm>
        </p:spPr>
        <p:txBody>
          <a:bodyPr/>
          <a:lstStyle>
            <a:lvl1pPr marL="0" indent="0">
              <a:buNone/>
              <a:defRPr sz="5500"/>
            </a:lvl1pPr>
            <a:lvl2pPr marL="781583" indent="0">
              <a:buNone/>
              <a:defRPr sz="4800"/>
            </a:lvl2pPr>
            <a:lvl3pPr marL="1563167" indent="0">
              <a:buNone/>
              <a:defRPr sz="4100"/>
            </a:lvl3pPr>
            <a:lvl4pPr marL="2344750" indent="0">
              <a:buNone/>
              <a:defRPr sz="3400"/>
            </a:lvl4pPr>
            <a:lvl5pPr marL="3126334" indent="0">
              <a:buNone/>
              <a:defRPr sz="3400"/>
            </a:lvl5pPr>
            <a:lvl6pPr marL="3907917" indent="0">
              <a:buNone/>
              <a:defRPr sz="3400"/>
            </a:lvl6pPr>
            <a:lvl7pPr marL="4689500" indent="0">
              <a:buNone/>
              <a:defRPr sz="3400"/>
            </a:lvl7pPr>
            <a:lvl8pPr marL="5471084" indent="0">
              <a:buNone/>
              <a:defRPr sz="3400"/>
            </a:lvl8pPr>
            <a:lvl9pPr marL="6252667" indent="0">
              <a:buNone/>
              <a:defRPr sz="3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2"/>
            <a:ext cx="9326880" cy="1073150"/>
          </a:xfrm>
        </p:spPr>
        <p:txBody>
          <a:bodyPr/>
          <a:lstStyle>
            <a:lvl1pPr marL="0" indent="0">
              <a:buNone/>
              <a:defRPr sz="2400"/>
            </a:lvl1pPr>
            <a:lvl2pPr marL="781583" indent="0">
              <a:buNone/>
              <a:defRPr sz="2100"/>
            </a:lvl2pPr>
            <a:lvl3pPr marL="1563167" indent="0">
              <a:buNone/>
              <a:defRPr sz="1700"/>
            </a:lvl3pPr>
            <a:lvl4pPr marL="2344750" indent="0">
              <a:buNone/>
              <a:defRPr sz="1500"/>
            </a:lvl4pPr>
            <a:lvl5pPr marL="3126334" indent="0">
              <a:buNone/>
              <a:defRPr sz="1500"/>
            </a:lvl5pPr>
            <a:lvl6pPr marL="3907917" indent="0">
              <a:buNone/>
              <a:defRPr sz="1500"/>
            </a:lvl6pPr>
            <a:lvl7pPr marL="4689500" indent="0">
              <a:buNone/>
              <a:defRPr sz="1500"/>
            </a:lvl7pPr>
            <a:lvl8pPr marL="5471084" indent="0">
              <a:buNone/>
              <a:defRPr sz="1500"/>
            </a:lvl8pPr>
            <a:lvl9pPr marL="625266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1" y="608974"/>
            <a:ext cx="13990320" cy="1524000"/>
          </a:xfrm>
          <a:prstGeom prst="rect">
            <a:avLst/>
          </a:prstGeom>
        </p:spPr>
        <p:txBody>
          <a:bodyPr vert="horz" lIns="156317" tIns="78158" rIns="156317" bIns="781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1" y="2353115"/>
            <a:ext cx="13990320" cy="5815104"/>
          </a:xfrm>
          <a:prstGeom prst="rect">
            <a:avLst/>
          </a:prstGeom>
        </p:spPr>
        <p:txBody>
          <a:bodyPr vert="horz" lIns="156317" tIns="78158" rIns="156317" bIns="781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8475135"/>
            <a:ext cx="3627120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l">
              <a:defRPr sz="2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2E5D003-9D98-4EC5-8C49-449A98B9217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5"/>
            <a:ext cx="4922520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ctr">
              <a:defRPr sz="2100">
                <a:solidFill>
                  <a:srgbClr val="007F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1" y="8475135"/>
            <a:ext cx="3627120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r">
              <a:defRPr sz="2100">
                <a:solidFill>
                  <a:srgbClr val="007F00"/>
                </a:solidFill>
              </a:defRPr>
            </a:lvl1pPr>
          </a:lstStyle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781583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86188" indent="-586188" algn="l" defTabSz="781583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1270073" indent="-488490" algn="l" defTabSz="781583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953959" indent="-390792" algn="l" defTabSz="781583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2735542" indent="-390792" algn="l" defTabSz="781583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3517125" indent="-390792" algn="l" defTabSz="781583" rtl="0" eaLnBrk="1" latinLnBrk="0" hangingPunct="1">
        <a:spcBef>
          <a:spcPct val="20000"/>
        </a:spcBef>
        <a:buFont typeface="Arial"/>
        <a:buChar char="»"/>
        <a:defRPr sz="3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429870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0292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61876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4345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1583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31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475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633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791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8950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108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26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Stuff Making It Work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Jason Ake</a:t>
            </a:r>
            <a:endParaRPr lang="en-US" dirty="0"/>
          </a:p>
          <a:p>
            <a:r>
              <a:rPr lang="en-US" dirty="0" smtClean="0"/>
              <a:t>Marketing Director</a:t>
            </a:r>
            <a:endParaRPr lang="en-US" dirty="0"/>
          </a:p>
          <a:p>
            <a:r>
              <a:rPr lang="en-US" dirty="0"/>
              <a:t>Central Christian Church AZ (</a:t>
            </a:r>
            <a:r>
              <a:rPr lang="en-US" dirty="0" err="1"/>
              <a:t>Cccev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Email: </a:t>
            </a:r>
            <a:r>
              <a:rPr lang="en-US" dirty="0" smtClean="0"/>
              <a:t>Jason.Ake@Central</a:t>
            </a:r>
            <a:r>
              <a:rPr lang="en-US" dirty="0" smtClean="0"/>
              <a:t>AZ.com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Ask the Vendor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Back to the Basics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848600" y="2895600"/>
            <a:ext cx="6865620" cy="5501218"/>
          </a:xfrm>
        </p:spPr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frameing</a:t>
            </a:r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 err="1" smtClean="0"/>
              <a:t>jquery</a:t>
            </a:r>
            <a:r>
              <a:rPr lang="en-US" dirty="0" smtClean="0"/>
              <a:t> sliders</a:t>
            </a:r>
          </a:p>
          <a:p>
            <a:r>
              <a:rPr lang="en-US" dirty="0" smtClean="0"/>
              <a:t>Allows for simple ministry pages without a lot of development time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5819775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5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Page Modifying Modules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848600" y="2895600"/>
            <a:ext cx="6865620" cy="5501218"/>
          </a:xfrm>
        </p:spPr>
        <p:txBody>
          <a:bodyPr>
            <a:normAutofit/>
          </a:bodyPr>
          <a:lstStyle/>
          <a:p>
            <a:r>
              <a:rPr lang="en-US" dirty="0" smtClean="0"/>
              <a:t>Basic web functions that allow a web admin to modify a single page without effecting the site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93" y="3048000"/>
            <a:ext cx="673750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Don’t Be Afraid to Ask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848600" y="2895600"/>
            <a:ext cx="6865620" cy="5501218"/>
          </a:xfrm>
        </p:spPr>
        <p:txBody>
          <a:bodyPr>
            <a:normAutofit/>
          </a:bodyPr>
          <a:lstStyle/>
          <a:p>
            <a:r>
              <a:rPr lang="en-US" dirty="0" smtClean="0"/>
              <a:t>Web Admin should Partner with Development Team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3" r="9682"/>
          <a:stretch/>
        </p:blipFill>
        <p:spPr bwMode="auto">
          <a:xfrm>
            <a:off x="1371600" y="2743200"/>
            <a:ext cx="552893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Don’t Be Afraid to Fail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848600" y="2895600"/>
            <a:ext cx="6865620" cy="5501218"/>
          </a:xfrm>
        </p:spPr>
        <p:txBody>
          <a:bodyPr>
            <a:normAutofit/>
          </a:bodyPr>
          <a:lstStyle/>
          <a:p>
            <a:r>
              <a:rPr lang="en-US" dirty="0" smtClean="0"/>
              <a:t>Try New Things</a:t>
            </a:r>
          </a:p>
          <a:p>
            <a:r>
              <a:rPr lang="en-US" dirty="0" smtClean="0"/>
              <a:t>Use Available Services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922" y="4536558"/>
            <a:ext cx="5115878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www.zopim.com/static/www_new/images/logo_whi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261" y="3197501"/>
            <a:ext cx="2743200" cy="114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RC2012">
      <a:dk1>
        <a:sysClr val="windowText" lastClr="000000"/>
      </a:dk1>
      <a:lt1>
        <a:srgbClr val="00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1156</TotalTime>
  <Words>190</Words>
  <Application>Microsoft Office PowerPoint</Application>
  <PresentationFormat>Custom</PresentationFormat>
  <Paragraphs>27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powerpoint</vt:lpstr>
      <vt:lpstr>Web Stuff Making It Work</vt:lpstr>
      <vt:lpstr>Don’t Ask the Vendor</vt:lpstr>
      <vt:lpstr>Back to the Basics</vt:lpstr>
      <vt:lpstr>Page Modifying Modules</vt:lpstr>
      <vt:lpstr>Don’t Be Afraid to Ask</vt:lpstr>
      <vt:lpstr>Don’t Be Afraid to Fail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 Workshop 101</dc:title>
  <dc:creator>Nick Airdo</dc:creator>
  <cp:lastModifiedBy>ThinkTank</cp:lastModifiedBy>
  <cp:revision>92</cp:revision>
  <dcterms:created xsi:type="dcterms:W3CDTF">2011-09-14T16:55:42Z</dcterms:created>
  <dcterms:modified xsi:type="dcterms:W3CDTF">2012-10-15T17:03:51Z</dcterms:modified>
</cp:coreProperties>
</file>